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296" r:id="rId3"/>
    <p:sldId id="325" r:id="rId4"/>
    <p:sldId id="261" r:id="rId5"/>
    <p:sldId id="321" r:id="rId6"/>
    <p:sldId id="334" r:id="rId7"/>
    <p:sldId id="345" r:id="rId8"/>
    <p:sldId id="344" r:id="rId9"/>
    <p:sldId id="350" r:id="rId10"/>
    <p:sldId id="351" r:id="rId11"/>
    <p:sldId id="352" r:id="rId12"/>
    <p:sldId id="353" r:id="rId13"/>
    <p:sldId id="330" r:id="rId14"/>
    <p:sldId id="354" r:id="rId15"/>
    <p:sldId id="3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9"/>
    <p:restoredTop sz="94613"/>
  </p:normalViewPr>
  <p:slideViewPr>
    <p:cSldViewPr snapToGrid="0" snapToObjects="1">
      <p:cViewPr varScale="1">
        <p:scale>
          <a:sx n="108" d="100"/>
          <a:sy n="108" d="100"/>
        </p:scale>
        <p:origin x="2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631AC6-B637-4BD2-924E-1A093FC6183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6EE178F3-6EA8-4015-90CE-4267FF29F41C}">
      <dgm:prSet/>
      <dgm:spPr/>
      <dgm:t>
        <a:bodyPr/>
        <a:lstStyle/>
        <a:p>
          <a:r>
            <a:rPr lang="fr-FR" b="1"/>
            <a:t>1. Histoire</a:t>
          </a:r>
          <a:endParaRPr lang="en-US"/>
        </a:p>
      </dgm:t>
    </dgm:pt>
    <dgm:pt modelId="{64D80638-62DD-4944-9E09-8BC0B8D521C7}" type="parTrans" cxnId="{6021DD9D-AAA4-4885-922B-AA7C768BC8DC}">
      <dgm:prSet/>
      <dgm:spPr/>
      <dgm:t>
        <a:bodyPr/>
        <a:lstStyle/>
        <a:p>
          <a:endParaRPr lang="en-US"/>
        </a:p>
      </dgm:t>
    </dgm:pt>
    <dgm:pt modelId="{FCE9956C-DE2F-4C2C-B5C3-20F1C0CCC4D2}" type="sibTrans" cxnId="{6021DD9D-AAA4-4885-922B-AA7C768BC8DC}">
      <dgm:prSet/>
      <dgm:spPr/>
      <dgm:t>
        <a:bodyPr/>
        <a:lstStyle/>
        <a:p>
          <a:endParaRPr lang="en-US"/>
        </a:p>
      </dgm:t>
    </dgm:pt>
    <dgm:pt modelId="{5E28A34C-B336-4F42-94A8-683D1075D55E}">
      <dgm:prSet/>
      <dgm:spPr/>
      <dgm:t>
        <a:bodyPr/>
        <a:lstStyle/>
        <a:p>
          <a:r>
            <a:rPr lang="fr-FR" b="1"/>
            <a:t>2. Economie</a:t>
          </a:r>
          <a:endParaRPr lang="en-US"/>
        </a:p>
      </dgm:t>
    </dgm:pt>
    <dgm:pt modelId="{A629916D-9AEF-4B1C-B60E-CDF11A3E9479}" type="parTrans" cxnId="{C4CE0795-F9DE-44B8-A0F0-21899963CED7}">
      <dgm:prSet/>
      <dgm:spPr/>
      <dgm:t>
        <a:bodyPr/>
        <a:lstStyle/>
        <a:p>
          <a:endParaRPr lang="en-US"/>
        </a:p>
      </dgm:t>
    </dgm:pt>
    <dgm:pt modelId="{25796254-F793-4DD4-9DA2-3E7A2644543A}" type="sibTrans" cxnId="{C4CE0795-F9DE-44B8-A0F0-21899963CED7}">
      <dgm:prSet/>
      <dgm:spPr/>
      <dgm:t>
        <a:bodyPr/>
        <a:lstStyle/>
        <a:p>
          <a:endParaRPr lang="en-US"/>
        </a:p>
      </dgm:t>
    </dgm:pt>
    <dgm:pt modelId="{97CCFF1B-585D-4D35-AA35-AA958F91458D}">
      <dgm:prSet/>
      <dgm:spPr/>
      <dgm:t>
        <a:bodyPr/>
        <a:lstStyle/>
        <a:p>
          <a:r>
            <a:rPr lang="fr-FR" b="1" dirty="0"/>
            <a:t>3. Droit d’auteur</a:t>
          </a:r>
        </a:p>
      </dgm:t>
    </dgm:pt>
    <dgm:pt modelId="{2207183B-B250-4301-A93E-EF57EE56A0DF}" type="parTrans" cxnId="{0654830F-5ED3-4853-BF0D-C11FC9873889}">
      <dgm:prSet/>
      <dgm:spPr/>
      <dgm:t>
        <a:bodyPr/>
        <a:lstStyle/>
        <a:p>
          <a:endParaRPr lang="en-US"/>
        </a:p>
      </dgm:t>
    </dgm:pt>
    <dgm:pt modelId="{A33E606B-73A0-46E1-A3F0-6170F3F53176}" type="sibTrans" cxnId="{0654830F-5ED3-4853-BF0D-C11FC9873889}">
      <dgm:prSet/>
      <dgm:spPr/>
      <dgm:t>
        <a:bodyPr/>
        <a:lstStyle/>
        <a:p>
          <a:endParaRPr lang="en-US"/>
        </a:p>
      </dgm:t>
    </dgm:pt>
    <dgm:pt modelId="{B18C2BE5-2829-1248-B317-7ECFE842BB63}">
      <dgm:prSet/>
      <dgm:spPr/>
      <dgm:t>
        <a:bodyPr/>
        <a:lstStyle/>
        <a:p>
          <a:r>
            <a:rPr lang="fr-FR" b="1"/>
            <a:t>4. Contrats</a:t>
          </a:r>
        </a:p>
      </dgm:t>
    </dgm:pt>
    <dgm:pt modelId="{37049938-582D-8C4F-A76B-8DCE34B512CF}" type="parTrans" cxnId="{E4F10FF1-F184-794D-B687-BFC5BBBAAFC8}">
      <dgm:prSet/>
      <dgm:spPr/>
      <dgm:t>
        <a:bodyPr/>
        <a:lstStyle/>
        <a:p>
          <a:endParaRPr lang="fr-FR"/>
        </a:p>
      </dgm:t>
    </dgm:pt>
    <dgm:pt modelId="{D775DF0B-E207-8840-B425-0C7C4F9FD0FB}" type="sibTrans" cxnId="{E4F10FF1-F184-794D-B687-BFC5BBBAAFC8}">
      <dgm:prSet/>
      <dgm:spPr/>
      <dgm:t>
        <a:bodyPr/>
        <a:lstStyle/>
        <a:p>
          <a:endParaRPr lang="en-US"/>
        </a:p>
      </dgm:t>
    </dgm:pt>
    <dgm:pt modelId="{40AD288A-4B86-0544-83C4-2B4925B7C76B}">
      <dgm:prSet/>
      <dgm:spPr/>
      <dgm:t>
        <a:bodyPr/>
        <a:lstStyle/>
        <a:p>
          <a:r>
            <a:rPr lang="fr-FR" b="1"/>
            <a:t>5. Définition </a:t>
          </a:r>
        </a:p>
      </dgm:t>
    </dgm:pt>
    <dgm:pt modelId="{4E0ACC67-AD9E-5649-A4EE-E2D7EE413366}" type="parTrans" cxnId="{4E44C590-B858-B24C-8202-2F934F7B6CAF}">
      <dgm:prSet/>
      <dgm:spPr/>
      <dgm:t>
        <a:bodyPr/>
        <a:lstStyle/>
        <a:p>
          <a:endParaRPr lang="fr-FR"/>
        </a:p>
      </dgm:t>
    </dgm:pt>
    <dgm:pt modelId="{E4E227C5-7101-3144-84EF-E585CDA5BBA8}" type="sibTrans" cxnId="{4E44C590-B858-B24C-8202-2F934F7B6CAF}">
      <dgm:prSet/>
      <dgm:spPr/>
      <dgm:t>
        <a:bodyPr/>
        <a:lstStyle/>
        <a:p>
          <a:endParaRPr lang="en-US"/>
        </a:p>
      </dgm:t>
    </dgm:pt>
    <dgm:pt modelId="{856583B2-1B78-41DC-9A8E-1E4B1416219F}" type="pres">
      <dgm:prSet presAssocID="{33631AC6-B637-4BD2-924E-1A093FC61833}" presName="root" presStyleCnt="0">
        <dgm:presLayoutVars>
          <dgm:dir/>
          <dgm:resizeHandles val="exact"/>
        </dgm:presLayoutVars>
      </dgm:prSet>
      <dgm:spPr/>
    </dgm:pt>
    <dgm:pt modelId="{8ABD60B8-DCB9-43FC-97E0-62937E8310EC}" type="pres">
      <dgm:prSet presAssocID="{6EE178F3-6EA8-4015-90CE-4267FF29F41C}" presName="compNode" presStyleCnt="0"/>
      <dgm:spPr/>
    </dgm:pt>
    <dgm:pt modelId="{943B11C1-5E46-4692-BB91-CB805F0CFF78}" type="pres">
      <dgm:prSet presAssocID="{6EE178F3-6EA8-4015-90CE-4267FF29F41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blier terminé"/>
        </a:ext>
      </dgm:extLst>
    </dgm:pt>
    <dgm:pt modelId="{4C606249-2519-4168-A00D-E447D53CC782}" type="pres">
      <dgm:prSet presAssocID="{6EE178F3-6EA8-4015-90CE-4267FF29F41C}" presName="spaceRect" presStyleCnt="0"/>
      <dgm:spPr/>
    </dgm:pt>
    <dgm:pt modelId="{8F6B764F-AE3D-4C5D-B88F-1B7498DB70A1}" type="pres">
      <dgm:prSet presAssocID="{6EE178F3-6EA8-4015-90CE-4267FF29F41C}" presName="textRect" presStyleLbl="revTx" presStyleIdx="0" presStyleCnt="5">
        <dgm:presLayoutVars>
          <dgm:chMax val="1"/>
          <dgm:chPref val="1"/>
        </dgm:presLayoutVars>
      </dgm:prSet>
      <dgm:spPr/>
    </dgm:pt>
    <dgm:pt modelId="{C41C8F92-11A6-49DD-8C8D-3B8D33C6E181}" type="pres">
      <dgm:prSet presAssocID="{FCE9956C-DE2F-4C2C-B5C3-20F1C0CCC4D2}" presName="sibTrans" presStyleCnt="0"/>
      <dgm:spPr/>
    </dgm:pt>
    <dgm:pt modelId="{CD7749AD-ABD1-4763-B7E7-14911AD50AA9}" type="pres">
      <dgm:prSet presAssocID="{5E28A34C-B336-4F42-94A8-683D1075D55E}" presName="compNode" presStyleCnt="0"/>
      <dgm:spPr/>
    </dgm:pt>
    <dgm:pt modelId="{843D6BAC-1373-4B3E-ADFF-5A1811E7728B}" type="pres">
      <dgm:prSet presAssocID="{5E28A34C-B336-4F42-94A8-683D1075D55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èces"/>
        </a:ext>
      </dgm:extLst>
    </dgm:pt>
    <dgm:pt modelId="{13F45F71-A166-42AD-B9E0-3BD0407262D6}" type="pres">
      <dgm:prSet presAssocID="{5E28A34C-B336-4F42-94A8-683D1075D55E}" presName="spaceRect" presStyleCnt="0"/>
      <dgm:spPr/>
    </dgm:pt>
    <dgm:pt modelId="{17CE4712-7D29-47AF-86CD-A647315B71E6}" type="pres">
      <dgm:prSet presAssocID="{5E28A34C-B336-4F42-94A8-683D1075D55E}" presName="textRect" presStyleLbl="revTx" presStyleIdx="1" presStyleCnt="5">
        <dgm:presLayoutVars>
          <dgm:chMax val="1"/>
          <dgm:chPref val="1"/>
        </dgm:presLayoutVars>
      </dgm:prSet>
      <dgm:spPr/>
    </dgm:pt>
    <dgm:pt modelId="{7BB0F1EB-8B9B-4E8A-AA14-D480AB86A102}" type="pres">
      <dgm:prSet presAssocID="{25796254-F793-4DD4-9DA2-3E7A2644543A}" presName="sibTrans" presStyleCnt="0"/>
      <dgm:spPr/>
    </dgm:pt>
    <dgm:pt modelId="{BEC30BCB-F23B-4A40-8115-D6EAA02C982D}" type="pres">
      <dgm:prSet presAssocID="{97CCFF1B-585D-4D35-AA35-AA958F91458D}" presName="compNode" presStyleCnt="0"/>
      <dgm:spPr/>
    </dgm:pt>
    <dgm:pt modelId="{EE7A7A68-472C-4EF3-B24D-F3EE603F6C1D}" type="pres">
      <dgm:prSet presAssocID="{97CCFF1B-585D-4D35-AA35-AA958F91458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rouwelijke artiest avec un remplissage uni"/>
        </a:ext>
      </dgm:extLst>
    </dgm:pt>
    <dgm:pt modelId="{5486D6E7-85EE-4C1C-9EB9-B131D38800D3}" type="pres">
      <dgm:prSet presAssocID="{97CCFF1B-585D-4D35-AA35-AA958F91458D}" presName="spaceRect" presStyleCnt="0"/>
      <dgm:spPr/>
    </dgm:pt>
    <dgm:pt modelId="{1375EC92-8600-46F6-A5EE-9A4338170D70}" type="pres">
      <dgm:prSet presAssocID="{97CCFF1B-585D-4D35-AA35-AA958F91458D}" presName="textRect" presStyleLbl="revTx" presStyleIdx="2" presStyleCnt="5">
        <dgm:presLayoutVars>
          <dgm:chMax val="1"/>
          <dgm:chPref val="1"/>
        </dgm:presLayoutVars>
      </dgm:prSet>
      <dgm:spPr/>
    </dgm:pt>
    <dgm:pt modelId="{7CEFEA06-9676-4926-B321-0697F95B9BD6}" type="pres">
      <dgm:prSet presAssocID="{A33E606B-73A0-46E1-A3F0-6170F3F53176}" presName="sibTrans" presStyleCnt="0"/>
      <dgm:spPr/>
    </dgm:pt>
    <dgm:pt modelId="{E5D9F8AF-4BB4-46C5-9B2C-24BE024C7B94}" type="pres">
      <dgm:prSet presAssocID="{B18C2BE5-2829-1248-B317-7ECFE842BB63}" presName="compNode" presStyleCnt="0"/>
      <dgm:spPr/>
    </dgm:pt>
    <dgm:pt modelId="{209D3EAA-3A47-435D-A2F3-5DBB0ACB07BE}" type="pres">
      <dgm:prSet presAssocID="{B18C2BE5-2829-1248-B317-7ECFE842BB6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94D1A184-7F19-456A-BDC8-76FE4FF8A808}" type="pres">
      <dgm:prSet presAssocID="{B18C2BE5-2829-1248-B317-7ECFE842BB63}" presName="spaceRect" presStyleCnt="0"/>
      <dgm:spPr/>
    </dgm:pt>
    <dgm:pt modelId="{8FCC12B5-D340-4110-AA2D-6FC47EDD86B6}" type="pres">
      <dgm:prSet presAssocID="{B18C2BE5-2829-1248-B317-7ECFE842BB63}" presName="textRect" presStyleLbl="revTx" presStyleIdx="3" presStyleCnt="5">
        <dgm:presLayoutVars>
          <dgm:chMax val="1"/>
          <dgm:chPref val="1"/>
        </dgm:presLayoutVars>
      </dgm:prSet>
      <dgm:spPr/>
    </dgm:pt>
    <dgm:pt modelId="{5DFC0041-480D-43F9-A8F2-2FE001F62BE9}" type="pres">
      <dgm:prSet presAssocID="{D775DF0B-E207-8840-B425-0C7C4F9FD0FB}" presName="sibTrans" presStyleCnt="0"/>
      <dgm:spPr/>
    </dgm:pt>
    <dgm:pt modelId="{AC4A7C25-875E-4759-B55F-1203C24553AB}" type="pres">
      <dgm:prSet presAssocID="{40AD288A-4B86-0544-83C4-2B4925B7C76B}" presName="compNode" presStyleCnt="0"/>
      <dgm:spPr/>
    </dgm:pt>
    <dgm:pt modelId="{43C7CB1A-5A52-458E-8242-E919F0B1DC5A}" type="pres">
      <dgm:prSet presAssocID="{40AD288A-4B86-0544-83C4-2B4925B7C76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kel met pijl avec un remplissage uni"/>
        </a:ext>
      </dgm:extLst>
    </dgm:pt>
    <dgm:pt modelId="{273E5534-DF19-4F20-9A72-B77304275543}" type="pres">
      <dgm:prSet presAssocID="{40AD288A-4B86-0544-83C4-2B4925B7C76B}" presName="spaceRect" presStyleCnt="0"/>
      <dgm:spPr/>
    </dgm:pt>
    <dgm:pt modelId="{FA4291B0-EA61-480A-ACD8-95BBBDD54C62}" type="pres">
      <dgm:prSet presAssocID="{40AD288A-4B86-0544-83C4-2B4925B7C76B}" presName="textRect" presStyleLbl="revTx" presStyleIdx="4" presStyleCnt="5" custScaleX="121445">
        <dgm:presLayoutVars>
          <dgm:chMax val="1"/>
          <dgm:chPref val="1"/>
        </dgm:presLayoutVars>
      </dgm:prSet>
      <dgm:spPr/>
    </dgm:pt>
  </dgm:ptLst>
  <dgm:cxnLst>
    <dgm:cxn modelId="{0654830F-5ED3-4853-BF0D-C11FC9873889}" srcId="{33631AC6-B637-4BD2-924E-1A093FC61833}" destId="{97CCFF1B-585D-4D35-AA35-AA958F91458D}" srcOrd="2" destOrd="0" parTransId="{2207183B-B250-4301-A93E-EF57EE56A0DF}" sibTransId="{A33E606B-73A0-46E1-A3F0-6170F3F53176}"/>
    <dgm:cxn modelId="{0807DA11-4263-5C4E-85A5-89D5C92C470F}" type="presOf" srcId="{B18C2BE5-2829-1248-B317-7ECFE842BB63}" destId="{8FCC12B5-D340-4110-AA2D-6FC47EDD86B6}" srcOrd="0" destOrd="0" presId="urn:microsoft.com/office/officeart/2018/2/layout/IconLabelList"/>
    <dgm:cxn modelId="{11AD6D72-303E-1843-BD64-8F75F300658F}" type="presOf" srcId="{6EE178F3-6EA8-4015-90CE-4267FF29F41C}" destId="{8F6B764F-AE3D-4C5D-B88F-1B7498DB70A1}" srcOrd="0" destOrd="0" presId="urn:microsoft.com/office/officeart/2018/2/layout/IconLabelList"/>
    <dgm:cxn modelId="{F8750282-7E87-AB4F-9374-6069DBE5A7AF}" type="presOf" srcId="{40AD288A-4B86-0544-83C4-2B4925B7C76B}" destId="{FA4291B0-EA61-480A-ACD8-95BBBDD54C62}" srcOrd="0" destOrd="0" presId="urn:microsoft.com/office/officeart/2018/2/layout/IconLabelList"/>
    <dgm:cxn modelId="{4E44C590-B858-B24C-8202-2F934F7B6CAF}" srcId="{33631AC6-B637-4BD2-924E-1A093FC61833}" destId="{40AD288A-4B86-0544-83C4-2B4925B7C76B}" srcOrd="4" destOrd="0" parTransId="{4E0ACC67-AD9E-5649-A4EE-E2D7EE413366}" sibTransId="{E4E227C5-7101-3144-84EF-E585CDA5BBA8}"/>
    <dgm:cxn modelId="{C4CE0795-F9DE-44B8-A0F0-21899963CED7}" srcId="{33631AC6-B637-4BD2-924E-1A093FC61833}" destId="{5E28A34C-B336-4F42-94A8-683D1075D55E}" srcOrd="1" destOrd="0" parTransId="{A629916D-9AEF-4B1C-B60E-CDF11A3E9479}" sibTransId="{25796254-F793-4DD4-9DA2-3E7A2644543A}"/>
    <dgm:cxn modelId="{27E6BA97-88CF-3B43-ACA9-941E31EB3A97}" type="presOf" srcId="{33631AC6-B637-4BD2-924E-1A093FC61833}" destId="{856583B2-1B78-41DC-9A8E-1E4B1416219F}" srcOrd="0" destOrd="0" presId="urn:microsoft.com/office/officeart/2018/2/layout/IconLabelList"/>
    <dgm:cxn modelId="{6021DD9D-AAA4-4885-922B-AA7C768BC8DC}" srcId="{33631AC6-B637-4BD2-924E-1A093FC61833}" destId="{6EE178F3-6EA8-4015-90CE-4267FF29F41C}" srcOrd="0" destOrd="0" parTransId="{64D80638-62DD-4944-9E09-8BC0B8D521C7}" sibTransId="{FCE9956C-DE2F-4C2C-B5C3-20F1C0CCC4D2}"/>
    <dgm:cxn modelId="{F1153FBE-99E7-0B45-BF7D-5FFE3D03E54C}" type="presOf" srcId="{5E28A34C-B336-4F42-94A8-683D1075D55E}" destId="{17CE4712-7D29-47AF-86CD-A647315B71E6}" srcOrd="0" destOrd="0" presId="urn:microsoft.com/office/officeart/2018/2/layout/IconLabelList"/>
    <dgm:cxn modelId="{9A2CEDE1-798E-334C-AFA9-36D0AE6AE3FE}" type="presOf" srcId="{97CCFF1B-585D-4D35-AA35-AA958F91458D}" destId="{1375EC92-8600-46F6-A5EE-9A4338170D70}" srcOrd="0" destOrd="0" presId="urn:microsoft.com/office/officeart/2018/2/layout/IconLabelList"/>
    <dgm:cxn modelId="{E4F10FF1-F184-794D-B687-BFC5BBBAAFC8}" srcId="{33631AC6-B637-4BD2-924E-1A093FC61833}" destId="{B18C2BE5-2829-1248-B317-7ECFE842BB63}" srcOrd="3" destOrd="0" parTransId="{37049938-582D-8C4F-A76B-8DCE34B512CF}" sibTransId="{D775DF0B-E207-8840-B425-0C7C4F9FD0FB}"/>
    <dgm:cxn modelId="{6D1B9AA4-CBB5-E44B-B6F1-7C8748B6246F}" type="presParOf" srcId="{856583B2-1B78-41DC-9A8E-1E4B1416219F}" destId="{8ABD60B8-DCB9-43FC-97E0-62937E8310EC}" srcOrd="0" destOrd="0" presId="urn:microsoft.com/office/officeart/2018/2/layout/IconLabelList"/>
    <dgm:cxn modelId="{7701145F-D39F-5840-B5C1-2AAF6F036EA3}" type="presParOf" srcId="{8ABD60B8-DCB9-43FC-97E0-62937E8310EC}" destId="{943B11C1-5E46-4692-BB91-CB805F0CFF78}" srcOrd="0" destOrd="0" presId="urn:microsoft.com/office/officeart/2018/2/layout/IconLabelList"/>
    <dgm:cxn modelId="{43105BDF-E3E4-5045-A82E-F61B0C9461FC}" type="presParOf" srcId="{8ABD60B8-DCB9-43FC-97E0-62937E8310EC}" destId="{4C606249-2519-4168-A00D-E447D53CC782}" srcOrd="1" destOrd="0" presId="urn:microsoft.com/office/officeart/2018/2/layout/IconLabelList"/>
    <dgm:cxn modelId="{5E78C8AA-4E62-D24A-9629-37948592E6D9}" type="presParOf" srcId="{8ABD60B8-DCB9-43FC-97E0-62937E8310EC}" destId="{8F6B764F-AE3D-4C5D-B88F-1B7498DB70A1}" srcOrd="2" destOrd="0" presId="urn:microsoft.com/office/officeart/2018/2/layout/IconLabelList"/>
    <dgm:cxn modelId="{9429C7FD-F2A0-5745-B1E0-5E74E99B5C58}" type="presParOf" srcId="{856583B2-1B78-41DC-9A8E-1E4B1416219F}" destId="{C41C8F92-11A6-49DD-8C8D-3B8D33C6E181}" srcOrd="1" destOrd="0" presId="urn:microsoft.com/office/officeart/2018/2/layout/IconLabelList"/>
    <dgm:cxn modelId="{84478EB2-564B-E143-8E39-D5A9EBD19B83}" type="presParOf" srcId="{856583B2-1B78-41DC-9A8E-1E4B1416219F}" destId="{CD7749AD-ABD1-4763-B7E7-14911AD50AA9}" srcOrd="2" destOrd="0" presId="urn:microsoft.com/office/officeart/2018/2/layout/IconLabelList"/>
    <dgm:cxn modelId="{0B6EBEBC-8259-8D41-8446-8E7D24D2201F}" type="presParOf" srcId="{CD7749AD-ABD1-4763-B7E7-14911AD50AA9}" destId="{843D6BAC-1373-4B3E-ADFF-5A1811E7728B}" srcOrd="0" destOrd="0" presId="urn:microsoft.com/office/officeart/2018/2/layout/IconLabelList"/>
    <dgm:cxn modelId="{F6BB508B-1C28-EF4A-8CD9-F381277443B4}" type="presParOf" srcId="{CD7749AD-ABD1-4763-B7E7-14911AD50AA9}" destId="{13F45F71-A166-42AD-B9E0-3BD0407262D6}" srcOrd="1" destOrd="0" presId="urn:microsoft.com/office/officeart/2018/2/layout/IconLabelList"/>
    <dgm:cxn modelId="{453AF3B7-28BD-C843-BA32-DA3E14100F12}" type="presParOf" srcId="{CD7749AD-ABD1-4763-B7E7-14911AD50AA9}" destId="{17CE4712-7D29-47AF-86CD-A647315B71E6}" srcOrd="2" destOrd="0" presId="urn:microsoft.com/office/officeart/2018/2/layout/IconLabelList"/>
    <dgm:cxn modelId="{7CC9C322-A756-8A4C-85E1-015731A64DAF}" type="presParOf" srcId="{856583B2-1B78-41DC-9A8E-1E4B1416219F}" destId="{7BB0F1EB-8B9B-4E8A-AA14-D480AB86A102}" srcOrd="3" destOrd="0" presId="urn:microsoft.com/office/officeart/2018/2/layout/IconLabelList"/>
    <dgm:cxn modelId="{666A96DD-B229-C44D-BBB0-3E69F69A5CED}" type="presParOf" srcId="{856583B2-1B78-41DC-9A8E-1E4B1416219F}" destId="{BEC30BCB-F23B-4A40-8115-D6EAA02C982D}" srcOrd="4" destOrd="0" presId="urn:microsoft.com/office/officeart/2018/2/layout/IconLabelList"/>
    <dgm:cxn modelId="{77AF1AB0-85B0-1441-B9B5-45B3E6C82023}" type="presParOf" srcId="{BEC30BCB-F23B-4A40-8115-D6EAA02C982D}" destId="{EE7A7A68-472C-4EF3-B24D-F3EE603F6C1D}" srcOrd="0" destOrd="0" presId="urn:microsoft.com/office/officeart/2018/2/layout/IconLabelList"/>
    <dgm:cxn modelId="{29702D2F-747B-8F4D-A845-2D4863C52E15}" type="presParOf" srcId="{BEC30BCB-F23B-4A40-8115-D6EAA02C982D}" destId="{5486D6E7-85EE-4C1C-9EB9-B131D38800D3}" srcOrd="1" destOrd="0" presId="urn:microsoft.com/office/officeart/2018/2/layout/IconLabelList"/>
    <dgm:cxn modelId="{4BA3E29E-5CD5-B04C-9665-D7A934CAC7B1}" type="presParOf" srcId="{BEC30BCB-F23B-4A40-8115-D6EAA02C982D}" destId="{1375EC92-8600-46F6-A5EE-9A4338170D70}" srcOrd="2" destOrd="0" presId="urn:microsoft.com/office/officeart/2018/2/layout/IconLabelList"/>
    <dgm:cxn modelId="{F355E284-B758-194B-8250-3D5D09D8A0B2}" type="presParOf" srcId="{856583B2-1B78-41DC-9A8E-1E4B1416219F}" destId="{7CEFEA06-9676-4926-B321-0697F95B9BD6}" srcOrd="5" destOrd="0" presId="urn:microsoft.com/office/officeart/2018/2/layout/IconLabelList"/>
    <dgm:cxn modelId="{9FD0CF26-D767-7D4A-A99F-00F7770B9600}" type="presParOf" srcId="{856583B2-1B78-41DC-9A8E-1E4B1416219F}" destId="{E5D9F8AF-4BB4-46C5-9B2C-24BE024C7B94}" srcOrd="6" destOrd="0" presId="urn:microsoft.com/office/officeart/2018/2/layout/IconLabelList"/>
    <dgm:cxn modelId="{B9C65062-9BA0-6545-8EA3-91A67BBF5D69}" type="presParOf" srcId="{E5D9F8AF-4BB4-46C5-9B2C-24BE024C7B94}" destId="{209D3EAA-3A47-435D-A2F3-5DBB0ACB07BE}" srcOrd="0" destOrd="0" presId="urn:microsoft.com/office/officeart/2018/2/layout/IconLabelList"/>
    <dgm:cxn modelId="{57CF460D-4A92-404A-B114-1C1632BC7985}" type="presParOf" srcId="{E5D9F8AF-4BB4-46C5-9B2C-24BE024C7B94}" destId="{94D1A184-7F19-456A-BDC8-76FE4FF8A808}" srcOrd="1" destOrd="0" presId="urn:microsoft.com/office/officeart/2018/2/layout/IconLabelList"/>
    <dgm:cxn modelId="{1CE40D75-1BCA-BB47-9CA3-9E76BA94FF52}" type="presParOf" srcId="{E5D9F8AF-4BB4-46C5-9B2C-24BE024C7B94}" destId="{8FCC12B5-D340-4110-AA2D-6FC47EDD86B6}" srcOrd="2" destOrd="0" presId="urn:microsoft.com/office/officeart/2018/2/layout/IconLabelList"/>
    <dgm:cxn modelId="{A4C7771A-BFE1-1845-BB41-6559F07DB80D}" type="presParOf" srcId="{856583B2-1B78-41DC-9A8E-1E4B1416219F}" destId="{5DFC0041-480D-43F9-A8F2-2FE001F62BE9}" srcOrd="7" destOrd="0" presId="urn:microsoft.com/office/officeart/2018/2/layout/IconLabelList"/>
    <dgm:cxn modelId="{D1A182ED-57D5-2940-8CA4-6689E721E064}" type="presParOf" srcId="{856583B2-1B78-41DC-9A8E-1E4B1416219F}" destId="{AC4A7C25-875E-4759-B55F-1203C24553AB}" srcOrd="8" destOrd="0" presId="urn:microsoft.com/office/officeart/2018/2/layout/IconLabelList"/>
    <dgm:cxn modelId="{CDB90DF1-6EF7-BE46-A875-366C33BA58D0}" type="presParOf" srcId="{AC4A7C25-875E-4759-B55F-1203C24553AB}" destId="{43C7CB1A-5A52-458E-8242-E919F0B1DC5A}" srcOrd="0" destOrd="0" presId="urn:microsoft.com/office/officeart/2018/2/layout/IconLabelList"/>
    <dgm:cxn modelId="{89D96D17-8244-854F-8208-0BEF53D383A1}" type="presParOf" srcId="{AC4A7C25-875E-4759-B55F-1203C24553AB}" destId="{273E5534-DF19-4F20-9A72-B77304275543}" srcOrd="1" destOrd="0" presId="urn:microsoft.com/office/officeart/2018/2/layout/IconLabelList"/>
    <dgm:cxn modelId="{DFB9BDCA-7635-EB47-8A35-8A6A807DBDDA}" type="presParOf" srcId="{AC4A7C25-875E-4759-B55F-1203C24553AB}" destId="{FA4291B0-EA61-480A-ACD8-95BBBDD54C6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631AC6-B637-4BD2-924E-1A093FC6183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6EE178F3-6EA8-4015-90CE-4267FF29F41C}">
      <dgm:prSet/>
      <dgm:spPr/>
      <dgm:t>
        <a:bodyPr/>
        <a:lstStyle/>
        <a:p>
          <a:r>
            <a:rPr lang="fr-FR" b="1"/>
            <a:t>1. Histoire</a:t>
          </a:r>
          <a:endParaRPr lang="en-US"/>
        </a:p>
      </dgm:t>
    </dgm:pt>
    <dgm:pt modelId="{64D80638-62DD-4944-9E09-8BC0B8D521C7}" type="parTrans" cxnId="{6021DD9D-AAA4-4885-922B-AA7C768BC8DC}">
      <dgm:prSet/>
      <dgm:spPr/>
      <dgm:t>
        <a:bodyPr/>
        <a:lstStyle/>
        <a:p>
          <a:endParaRPr lang="en-US"/>
        </a:p>
      </dgm:t>
    </dgm:pt>
    <dgm:pt modelId="{FCE9956C-DE2F-4C2C-B5C3-20F1C0CCC4D2}" type="sibTrans" cxnId="{6021DD9D-AAA4-4885-922B-AA7C768BC8DC}">
      <dgm:prSet/>
      <dgm:spPr/>
      <dgm:t>
        <a:bodyPr/>
        <a:lstStyle/>
        <a:p>
          <a:endParaRPr lang="en-US"/>
        </a:p>
      </dgm:t>
    </dgm:pt>
    <dgm:pt modelId="{5E28A34C-B336-4F42-94A8-683D1075D55E}">
      <dgm:prSet/>
      <dgm:spPr/>
      <dgm:t>
        <a:bodyPr/>
        <a:lstStyle/>
        <a:p>
          <a:r>
            <a:rPr lang="fr-FR" b="1"/>
            <a:t>2. Economie</a:t>
          </a:r>
          <a:endParaRPr lang="en-US"/>
        </a:p>
      </dgm:t>
    </dgm:pt>
    <dgm:pt modelId="{A629916D-9AEF-4B1C-B60E-CDF11A3E9479}" type="parTrans" cxnId="{C4CE0795-F9DE-44B8-A0F0-21899963CED7}">
      <dgm:prSet/>
      <dgm:spPr/>
      <dgm:t>
        <a:bodyPr/>
        <a:lstStyle/>
        <a:p>
          <a:endParaRPr lang="en-US"/>
        </a:p>
      </dgm:t>
    </dgm:pt>
    <dgm:pt modelId="{25796254-F793-4DD4-9DA2-3E7A2644543A}" type="sibTrans" cxnId="{C4CE0795-F9DE-44B8-A0F0-21899963CED7}">
      <dgm:prSet/>
      <dgm:spPr/>
      <dgm:t>
        <a:bodyPr/>
        <a:lstStyle/>
        <a:p>
          <a:endParaRPr lang="en-US"/>
        </a:p>
      </dgm:t>
    </dgm:pt>
    <dgm:pt modelId="{97CCFF1B-585D-4D35-AA35-AA958F91458D}">
      <dgm:prSet/>
      <dgm:spPr/>
      <dgm:t>
        <a:bodyPr/>
        <a:lstStyle/>
        <a:p>
          <a:r>
            <a:rPr lang="fr-FR" b="1"/>
            <a:t>3. Droits d’auteurs</a:t>
          </a:r>
        </a:p>
      </dgm:t>
    </dgm:pt>
    <dgm:pt modelId="{2207183B-B250-4301-A93E-EF57EE56A0DF}" type="parTrans" cxnId="{0654830F-5ED3-4853-BF0D-C11FC9873889}">
      <dgm:prSet/>
      <dgm:spPr/>
      <dgm:t>
        <a:bodyPr/>
        <a:lstStyle/>
        <a:p>
          <a:endParaRPr lang="en-US"/>
        </a:p>
      </dgm:t>
    </dgm:pt>
    <dgm:pt modelId="{A33E606B-73A0-46E1-A3F0-6170F3F53176}" type="sibTrans" cxnId="{0654830F-5ED3-4853-BF0D-C11FC9873889}">
      <dgm:prSet/>
      <dgm:spPr/>
      <dgm:t>
        <a:bodyPr/>
        <a:lstStyle/>
        <a:p>
          <a:endParaRPr lang="en-US"/>
        </a:p>
      </dgm:t>
    </dgm:pt>
    <dgm:pt modelId="{B18C2BE5-2829-1248-B317-7ECFE842BB63}">
      <dgm:prSet/>
      <dgm:spPr/>
      <dgm:t>
        <a:bodyPr/>
        <a:lstStyle/>
        <a:p>
          <a:r>
            <a:rPr lang="fr-FR" b="1"/>
            <a:t>4. Contrats</a:t>
          </a:r>
        </a:p>
      </dgm:t>
    </dgm:pt>
    <dgm:pt modelId="{37049938-582D-8C4F-A76B-8DCE34B512CF}" type="parTrans" cxnId="{E4F10FF1-F184-794D-B687-BFC5BBBAAFC8}">
      <dgm:prSet/>
      <dgm:spPr/>
      <dgm:t>
        <a:bodyPr/>
        <a:lstStyle/>
        <a:p>
          <a:endParaRPr lang="fr-FR"/>
        </a:p>
      </dgm:t>
    </dgm:pt>
    <dgm:pt modelId="{D775DF0B-E207-8840-B425-0C7C4F9FD0FB}" type="sibTrans" cxnId="{E4F10FF1-F184-794D-B687-BFC5BBBAAFC8}">
      <dgm:prSet/>
      <dgm:spPr/>
      <dgm:t>
        <a:bodyPr/>
        <a:lstStyle/>
        <a:p>
          <a:endParaRPr lang="en-US"/>
        </a:p>
      </dgm:t>
    </dgm:pt>
    <dgm:pt modelId="{40AD288A-4B86-0544-83C4-2B4925B7C76B}">
      <dgm:prSet/>
      <dgm:spPr/>
      <dgm:t>
        <a:bodyPr/>
        <a:lstStyle/>
        <a:p>
          <a:r>
            <a:rPr lang="fr-FR" b="1"/>
            <a:t>5. Définition </a:t>
          </a:r>
        </a:p>
      </dgm:t>
    </dgm:pt>
    <dgm:pt modelId="{4E0ACC67-AD9E-5649-A4EE-E2D7EE413366}" type="parTrans" cxnId="{4E44C590-B858-B24C-8202-2F934F7B6CAF}">
      <dgm:prSet/>
      <dgm:spPr/>
      <dgm:t>
        <a:bodyPr/>
        <a:lstStyle/>
        <a:p>
          <a:endParaRPr lang="fr-FR"/>
        </a:p>
      </dgm:t>
    </dgm:pt>
    <dgm:pt modelId="{E4E227C5-7101-3144-84EF-E585CDA5BBA8}" type="sibTrans" cxnId="{4E44C590-B858-B24C-8202-2F934F7B6CAF}">
      <dgm:prSet/>
      <dgm:spPr/>
      <dgm:t>
        <a:bodyPr/>
        <a:lstStyle/>
        <a:p>
          <a:endParaRPr lang="en-US"/>
        </a:p>
      </dgm:t>
    </dgm:pt>
    <dgm:pt modelId="{856583B2-1B78-41DC-9A8E-1E4B1416219F}" type="pres">
      <dgm:prSet presAssocID="{33631AC6-B637-4BD2-924E-1A093FC61833}" presName="root" presStyleCnt="0">
        <dgm:presLayoutVars>
          <dgm:dir/>
          <dgm:resizeHandles val="exact"/>
        </dgm:presLayoutVars>
      </dgm:prSet>
      <dgm:spPr/>
    </dgm:pt>
    <dgm:pt modelId="{8ABD60B8-DCB9-43FC-97E0-62937E8310EC}" type="pres">
      <dgm:prSet presAssocID="{6EE178F3-6EA8-4015-90CE-4267FF29F41C}" presName="compNode" presStyleCnt="0"/>
      <dgm:spPr/>
    </dgm:pt>
    <dgm:pt modelId="{943B11C1-5E46-4692-BB91-CB805F0CFF78}" type="pres">
      <dgm:prSet presAssocID="{6EE178F3-6EA8-4015-90CE-4267FF29F41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blier terminé"/>
        </a:ext>
      </dgm:extLst>
    </dgm:pt>
    <dgm:pt modelId="{4C606249-2519-4168-A00D-E447D53CC782}" type="pres">
      <dgm:prSet presAssocID="{6EE178F3-6EA8-4015-90CE-4267FF29F41C}" presName="spaceRect" presStyleCnt="0"/>
      <dgm:spPr/>
    </dgm:pt>
    <dgm:pt modelId="{8F6B764F-AE3D-4C5D-B88F-1B7498DB70A1}" type="pres">
      <dgm:prSet presAssocID="{6EE178F3-6EA8-4015-90CE-4267FF29F41C}" presName="textRect" presStyleLbl="revTx" presStyleIdx="0" presStyleCnt="5">
        <dgm:presLayoutVars>
          <dgm:chMax val="1"/>
          <dgm:chPref val="1"/>
        </dgm:presLayoutVars>
      </dgm:prSet>
      <dgm:spPr/>
    </dgm:pt>
    <dgm:pt modelId="{C41C8F92-11A6-49DD-8C8D-3B8D33C6E181}" type="pres">
      <dgm:prSet presAssocID="{FCE9956C-DE2F-4C2C-B5C3-20F1C0CCC4D2}" presName="sibTrans" presStyleCnt="0"/>
      <dgm:spPr/>
    </dgm:pt>
    <dgm:pt modelId="{CD7749AD-ABD1-4763-B7E7-14911AD50AA9}" type="pres">
      <dgm:prSet presAssocID="{5E28A34C-B336-4F42-94A8-683D1075D55E}" presName="compNode" presStyleCnt="0"/>
      <dgm:spPr/>
    </dgm:pt>
    <dgm:pt modelId="{843D6BAC-1373-4B3E-ADFF-5A1811E7728B}" type="pres">
      <dgm:prSet presAssocID="{5E28A34C-B336-4F42-94A8-683D1075D55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èces"/>
        </a:ext>
      </dgm:extLst>
    </dgm:pt>
    <dgm:pt modelId="{13F45F71-A166-42AD-B9E0-3BD0407262D6}" type="pres">
      <dgm:prSet presAssocID="{5E28A34C-B336-4F42-94A8-683D1075D55E}" presName="spaceRect" presStyleCnt="0"/>
      <dgm:spPr/>
    </dgm:pt>
    <dgm:pt modelId="{17CE4712-7D29-47AF-86CD-A647315B71E6}" type="pres">
      <dgm:prSet presAssocID="{5E28A34C-B336-4F42-94A8-683D1075D55E}" presName="textRect" presStyleLbl="revTx" presStyleIdx="1" presStyleCnt="5">
        <dgm:presLayoutVars>
          <dgm:chMax val="1"/>
          <dgm:chPref val="1"/>
        </dgm:presLayoutVars>
      </dgm:prSet>
      <dgm:spPr/>
    </dgm:pt>
    <dgm:pt modelId="{7BB0F1EB-8B9B-4E8A-AA14-D480AB86A102}" type="pres">
      <dgm:prSet presAssocID="{25796254-F793-4DD4-9DA2-3E7A2644543A}" presName="sibTrans" presStyleCnt="0"/>
      <dgm:spPr/>
    </dgm:pt>
    <dgm:pt modelId="{BEC30BCB-F23B-4A40-8115-D6EAA02C982D}" type="pres">
      <dgm:prSet presAssocID="{97CCFF1B-585D-4D35-AA35-AA958F91458D}" presName="compNode" presStyleCnt="0"/>
      <dgm:spPr/>
    </dgm:pt>
    <dgm:pt modelId="{EE7A7A68-472C-4EF3-B24D-F3EE603F6C1D}" type="pres">
      <dgm:prSet presAssocID="{97CCFF1B-585D-4D35-AA35-AA958F91458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rouwelijke artiest avec un remplissage uni"/>
        </a:ext>
      </dgm:extLst>
    </dgm:pt>
    <dgm:pt modelId="{5486D6E7-85EE-4C1C-9EB9-B131D38800D3}" type="pres">
      <dgm:prSet presAssocID="{97CCFF1B-585D-4D35-AA35-AA958F91458D}" presName="spaceRect" presStyleCnt="0"/>
      <dgm:spPr/>
    </dgm:pt>
    <dgm:pt modelId="{1375EC92-8600-46F6-A5EE-9A4338170D70}" type="pres">
      <dgm:prSet presAssocID="{97CCFF1B-585D-4D35-AA35-AA958F91458D}" presName="textRect" presStyleLbl="revTx" presStyleIdx="2" presStyleCnt="5">
        <dgm:presLayoutVars>
          <dgm:chMax val="1"/>
          <dgm:chPref val="1"/>
        </dgm:presLayoutVars>
      </dgm:prSet>
      <dgm:spPr/>
    </dgm:pt>
    <dgm:pt modelId="{7CEFEA06-9676-4926-B321-0697F95B9BD6}" type="pres">
      <dgm:prSet presAssocID="{A33E606B-73A0-46E1-A3F0-6170F3F53176}" presName="sibTrans" presStyleCnt="0"/>
      <dgm:spPr/>
    </dgm:pt>
    <dgm:pt modelId="{E5D9F8AF-4BB4-46C5-9B2C-24BE024C7B94}" type="pres">
      <dgm:prSet presAssocID="{B18C2BE5-2829-1248-B317-7ECFE842BB63}" presName="compNode" presStyleCnt="0"/>
      <dgm:spPr/>
    </dgm:pt>
    <dgm:pt modelId="{209D3EAA-3A47-435D-A2F3-5DBB0ACB07BE}" type="pres">
      <dgm:prSet presAssocID="{B18C2BE5-2829-1248-B317-7ECFE842BB6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94D1A184-7F19-456A-BDC8-76FE4FF8A808}" type="pres">
      <dgm:prSet presAssocID="{B18C2BE5-2829-1248-B317-7ECFE842BB63}" presName="spaceRect" presStyleCnt="0"/>
      <dgm:spPr/>
    </dgm:pt>
    <dgm:pt modelId="{8FCC12B5-D340-4110-AA2D-6FC47EDD86B6}" type="pres">
      <dgm:prSet presAssocID="{B18C2BE5-2829-1248-B317-7ECFE842BB63}" presName="textRect" presStyleLbl="revTx" presStyleIdx="3" presStyleCnt="5">
        <dgm:presLayoutVars>
          <dgm:chMax val="1"/>
          <dgm:chPref val="1"/>
        </dgm:presLayoutVars>
      </dgm:prSet>
      <dgm:spPr/>
    </dgm:pt>
    <dgm:pt modelId="{5DFC0041-480D-43F9-A8F2-2FE001F62BE9}" type="pres">
      <dgm:prSet presAssocID="{D775DF0B-E207-8840-B425-0C7C4F9FD0FB}" presName="sibTrans" presStyleCnt="0"/>
      <dgm:spPr/>
    </dgm:pt>
    <dgm:pt modelId="{AC4A7C25-875E-4759-B55F-1203C24553AB}" type="pres">
      <dgm:prSet presAssocID="{40AD288A-4B86-0544-83C4-2B4925B7C76B}" presName="compNode" presStyleCnt="0"/>
      <dgm:spPr/>
    </dgm:pt>
    <dgm:pt modelId="{43C7CB1A-5A52-458E-8242-E919F0B1DC5A}" type="pres">
      <dgm:prSet presAssocID="{40AD288A-4B86-0544-83C4-2B4925B7C76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kel met pijl avec un remplissage uni"/>
        </a:ext>
      </dgm:extLst>
    </dgm:pt>
    <dgm:pt modelId="{273E5534-DF19-4F20-9A72-B77304275543}" type="pres">
      <dgm:prSet presAssocID="{40AD288A-4B86-0544-83C4-2B4925B7C76B}" presName="spaceRect" presStyleCnt="0"/>
      <dgm:spPr/>
    </dgm:pt>
    <dgm:pt modelId="{FA4291B0-EA61-480A-ACD8-95BBBDD54C62}" type="pres">
      <dgm:prSet presAssocID="{40AD288A-4B86-0544-83C4-2B4925B7C76B}" presName="textRect" presStyleLbl="revTx" presStyleIdx="4" presStyleCnt="5" custScaleX="121445">
        <dgm:presLayoutVars>
          <dgm:chMax val="1"/>
          <dgm:chPref val="1"/>
        </dgm:presLayoutVars>
      </dgm:prSet>
      <dgm:spPr/>
    </dgm:pt>
  </dgm:ptLst>
  <dgm:cxnLst>
    <dgm:cxn modelId="{0654830F-5ED3-4853-BF0D-C11FC9873889}" srcId="{33631AC6-B637-4BD2-924E-1A093FC61833}" destId="{97CCFF1B-585D-4D35-AA35-AA958F91458D}" srcOrd="2" destOrd="0" parTransId="{2207183B-B250-4301-A93E-EF57EE56A0DF}" sibTransId="{A33E606B-73A0-46E1-A3F0-6170F3F53176}"/>
    <dgm:cxn modelId="{0807DA11-4263-5C4E-85A5-89D5C92C470F}" type="presOf" srcId="{B18C2BE5-2829-1248-B317-7ECFE842BB63}" destId="{8FCC12B5-D340-4110-AA2D-6FC47EDD86B6}" srcOrd="0" destOrd="0" presId="urn:microsoft.com/office/officeart/2018/2/layout/IconLabelList"/>
    <dgm:cxn modelId="{11AD6D72-303E-1843-BD64-8F75F300658F}" type="presOf" srcId="{6EE178F3-6EA8-4015-90CE-4267FF29F41C}" destId="{8F6B764F-AE3D-4C5D-B88F-1B7498DB70A1}" srcOrd="0" destOrd="0" presId="urn:microsoft.com/office/officeart/2018/2/layout/IconLabelList"/>
    <dgm:cxn modelId="{F8750282-7E87-AB4F-9374-6069DBE5A7AF}" type="presOf" srcId="{40AD288A-4B86-0544-83C4-2B4925B7C76B}" destId="{FA4291B0-EA61-480A-ACD8-95BBBDD54C62}" srcOrd="0" destOrd="0" presId="urn:microsoft.com/office/officeart/2018/2/layout/IconLabelList"/>
    <dgm:cxn modelId="{4E44C590-B858-B24C-8202-2F934F7B6CAF}" srcId="{33631AC6-B637-4BD2-924E-1A093FC61833}" destId="{40AD288A-4B86-0544-83C4-2B4925B7C76B}" srcOrd="4" destOrd="0" parTransId="{4E0ACC67-AD9E-5649-A4EE-E2D7EE413366}" sibTransId="{E4E227C5-7101-3144-84EF-E585CDA5BBA8}"/>
    <dgm:cxn modelId="{C4CE0795-F9DE-44B8-A0F0-21899963CED7}" srcId="{33631AC6-B637-4BD2-924E-1A093FC61833}" destId="{5E28A34C-B336-4F42-94A8-683D1075D55E}" srcOrd="1" destOrd="0" parTransId="{A629916D-9AEF-4B1C-B60E-CDF11A3E9479}" sibTransId="{25796254-F793-4DD4-9DA2-3E7A2644543A}"/>
    <dgm:cxn modelId="{27E6BA97-88CF-3B43-ACA9-941E31EB3A97}" type="presOf" srcId="{33631AC6-B637-4BD2-924E-1A093FC61833}" destId="{856583B2-1B78-41DC-9A8E-1E4B1416219F}" srcOrd="0" destOrd="0" presId="urn:microsoft.com/office/officeart/2018/2/layout/IconLabelList"/>
    <dgm:cxn modelId="{6021DD9D-AAA4-4885-922B-AA7C768BC8DC}" srcId="{33631AC6-B637-4BD2-924E-1A093FC61833}" destId="{6EE178F3-6EA8-4015-90CE-4267FF29F41C}" srcOrd="0" destOrd="0" parTransId="{64D80638-62DD-4944-9E09-8BC0B8D521C7}" sibTransId="{FCE9956C-DE2F-4C2C-B5C3-20F1C0CCC4D2}"/>
    <dgm:cxn modelId="{F1153FBE-99E7-0B45-BF7D-5FFE3D03E54C}" type="presOf" srcId="{5E28A34C-B336-4F42-94A8-683D1075D55E}" destId="{17CE4712-7D29-47AF-86CD-A647315B71E6}" srcOrd="0" destOrd="0" presId="urn:microsoft.com/office/officeart/2018/2/layout/IconLabelList"/>
    <dgm:cxn modelId="{9A2CEDE1-798E-334C-AFA9-36D0AE6AE3FE}" type="presOf" srcId="{97CCFF1B-585D-4D35-AA35-AA958F91458D}" destId="{1375EC92-8600-46F6-A5EE-9A4338170D70}" srcOrd="0" destOrd="0" presId="urn:microsoft.com/office/officeart/2018/2/layout/IconLabelList"/>
    <dgm:cxn modelId="{E4F10FF1-F184-794D-B687-BFC5BBBAAFC8}" srcId="{33631AC6-B637-4BD2-924E-1A093FC61833}" destId="{B18C2BE5-2829-1248-B317-7ECFE842BB63}" srcOrd="3" destOrd="0" parTransId="{37049938-582D-8C4F-A76B-8DCE34B512CF}" sibTransId="{D775DF0B-E207-8840-B425-0C7C4F9FD0FB}"/>
    <dgm:cxn modelId="{6D1B9AA4-CBB5-E44B-B6F1-7C8748B6246F}" type="presParOf" srcId="{856583B2-1B78-41DC-9A8E-1E4B1416219F}" destId="{8ABD60B8-DCB9-43FC-97E0-62937E8310EC}" srcOrd="0" destOrd="0" presId="urn:microsoft.com/office/officeart/2018/2/layout/IconLabelList"/>
    <dgm:cxn modelId="{7701145F-D39F-5840-B5C1-2AAF6F036EA3}" type="presParOf" srcId="{8ABD60B8-DCB9-43FC-97E0-62937E8310EC}" destId="{943B11C1-5E46-4692-BB91-CB805F0CFF78}" srcOrd="0" destOrd="0" presId="urn:microsoft.com/office/officeart/2018/2/layout/IconLabelList"/>
    <dgm:cxn modelId="{43105BDF-E3E4-5045-A82E-F61B0C9461FC}" type="presParOf" srcId="{8ABD60B8-DCB9-43FC-97E0-62937E8310EC}" destId="{4C606249-2519-4168-A00D-E447D53CC782}" srcOrd="1" destOrd="0" presId="urn:microsoft.com/office/officeart/2018/2/layout/IconLabelList"/>
    <dgm:cxn modelId="{5E78C8AA-4E62-D24A-9629-37948592E6D9}" type="presParOf" srcId="{8ABD60B8-DCB9-43FC-97E0-62937E8310EC}" destId="{8F6B764F-AE3D-4C5D-B88F-1B7498DB70A1}" srcOrd="2" destOrd="0" presId="urn:microsoft.com/office/officeart/2018/2/layout/IconLabelList"/>
    <dgm:cxn modelId="{9429C7FD-F2A0-5745-B1E0-5E74E99B5C58}" type="presParOf" srcId="{856583B2-1B78-41DC-9A8E-1E4B1416219F}" destId="{C41C8F92-11A6-49DD-8C8D-3B8D33C6E181}" srcOrd="1" destOrd="0" presId="urn:microsoft.com/office/officeart/2018/2/layout/IconLabelList"/>
    <dgm:cxn modelId="{84478EB2-564B-E143-8E39-D5A9EBD19B83}" type="presParOf" srcId="{856583B2-1B78-41DC-9A8E-1E4B1416219F}" destId="{CD7749AD-ABD1-4763-B7E7-14911AD50AA9}" srcOrd="2" destOrd="0" presId="urn:microsoft.com/office/officeart/2018/2/layout/IconLabelList"/>
    <dgm:cxn modelId="{0B6EBEBC-8259-8D41-8446-8E7D24D2201F}" type="presParOf" srcId="{CD7749AD-ABD1-4763-B7E7-14911AD50AA9}" destId="{843D6BAC-1373-4B3E-ADFF-5A1811E7728B}" srcOrd="0" destOrd="0" presId="urn:microsoft.com/office/officeart/2018/2/layout/IconLabelList"/>
    <dgm:cxn modelId="{F6BB508B-1C28-EF4A-8CD9-F381277443B4}" type="presParOf" srcId="{CD7749AD-ABD1-4763-B7E7-14911AD50AA9}" destId="{13F45F71-A166-42AD-B9E0-3BD0407262D6}" srcOrd="1" destOrd="0" presId="urn:microsoft.com/office/officeart/2018/2/layout/IconLabelList"/>
    <dgm:cxn modelId="{453AF3B7-28BD-C843-BA32-DA3E14100F12}" type="presParOf" srcId="{CD7749AD-ABD1-4763-B7E7-14911AD50AA9}" destId="{17CE4712-7D29-47AF-86CD-A647315B71E6}" srcOrd="2" destOrd="0" presId="urn:microsoft.com/office/officeart/2018/2/layout/IconLabelList"/>
    <dgm:cxn modelId="{7CC9C322-A756-8A4C-85E1-015731A64DAF}" type="presParOf" srcId="{856583B2-1B78-41DC-9A8E-1E4B1416219F}" destId="{7BB0F1EB-8B9B-4E8A-AA14-D480AB86A102}" srcOrd="3" destOrd="0" presId="urn:microsoft.com/office/officeart/2018/2/layout/IconLabelList"/>
    <dgm:cxn modelId="{666A96DD-B229-C44D-BBB0-3E69F69A5CED}" type="presParOf" srcId="{856583B2-1B78-41DC-9A8E-1E4B1416219F}" destId="{BEC30BCB-F23B-4A40-8115-D6EAA02C982D}" srcOrd="4" destOrd="0" presId="urn:microsoft.com/office/officeart/2018/2/layout/IconLabelList"/>
    <dgm:cxn modelId="{77AF1AB0-85B0-1441-B9B5-45B3E6C82023}" type="presParOf" srcId="{BEC30BCB-F23B-4A40-8115-D6EAA02C982D}" destId="{EE7A7A68-472C-4EF3-B24D-F3EE603F6C1D}" srcOrd="0" destOrd="0" presId="urn:microsoft.com/office/officeart/2018/2/layout/IconLabelList"/>
    <dgm:cxn modelId="{29702D2F-747B-8F4D-A845-2D4863C52E15}" type="presParOf" srcId="{BEC30BCB-F23B-4A40-8115-D6EAA02C982D}" destId="{5486D6E7-85EE-4C1C-9EB9-B131D38800D3}" srcOrd="1" destOrd="0" presId="urn:microsoft.com/office/officeart/2018/2/layout/IconLabelList"/>
    <dgm:cxn modelId="{4BA3E29E-5CD5-B04C-9665-D7A934CAC7B1}" type="presParOf" srcId="{BEC30BCB-F23B-4A40-8115-D6EAA02C982D}" destId="{1375EC92-8600-46F6-A5EE-9A4338170D70}" srcOrd="2" destOrd="0" presId="urn:microsoft.com/office/officeart/2018/2/layout/IconLabelList"/>
    <dgm:cxn modelId="{F355E284-B758-194B-8250-3D5D09D8A0B2}" type="presParOf" srcId="{856583B2-1B78-41DC-9A8E-1E4B1416219F}" destId="{7CEFEA06-9676-4926-B321-0697F95B9BD6}" srcOrd="5" destOrd="0" presId="urn:microsoft.com/office/officeart/2018/2/layout/IconLabelList"/>
    <dgm:cxn modelId="{9FD0CF26-D767-7D4A-A99F-00F7770B9600}" type="presParOf" srcId="{856583B2-1B78-41DC-9A8E-1E4B1416219F}" destId="{E5D9F8AF-4BB4-46C5-9B2C-24BE024C7B94}" srcOrd="6" destOrd="0" presId="urn:microsoft.com/office/officeart/2018/2/layout/IconLabelList"/>
    <dgm:cxn modelId="{B9C65062-9BA0-6545-8EA3-91A67BBF5D69}" type="presParOf" srcId="{E5D9F8AF-4BB4-46C5-9B2C-24BE024C7B94}" destId="{209D3EAA-3A47-435D-A2F3-5DBB0ACB07BE}" srcOrd="0" destOrd="0" presId="urn:microsoft.com/office/officeart/2018/2/layout/IconLabelList"/>
    <dgm:cxn modelId="{57CF460D-4A92-404A-B114-1C1632BC7985}" type="presParOf" srcId="{E5D9F8AF-4BB4-46C5-9B2C-24BE024C7B94}" destId="{94D1A184-7F19-456A-BDC8-76FE4FF8A808}" srcOrd="1" destOrd="0" presId="urn:microsoft.com/office/officeart/2018/2/layout/IconLabelList"/>
    <dgm:cxn modelId="{1CE40D75-1BCA-BB47-9CA3-9E76BA94FF52}" type="presParOf" srcId="{E5D9F8AF-4BB4-46C5-9B2C-24BE024C7B94}" destId="{8FCC12B5-D340-4110-AA2D-6FC47EDD86B6}" srcOrd="2" destOrd="0" presId="urn:microsoft.com/office/officeart/2018/2/layout/IconLabelList"/>
    <dgm:cxn modelId="{A4C7771A-BFE1-1845-BB41-6559F07DB80D}" type="presParOf" srcId="{856583B2-1B78-41DC-9A8E-1E4B1416219F}" destId="{5DFC0041-480D-43F9-A8F2-2FE001F62BE9}" srcOrd="7" destOrd="0" presId="urn:microsoft.com/office/officeart/2018/2/layout/IconLabelList"/>
    <dgm:cxn modelId="{D1A182ED-57D5-2940-8CA4-6689E721E064}" type="presParOf" srcId="{856583B2-1B78-41DC-9A8E-1E4B1416219F}" destId="{AC4A7C25-875E-4759-B55F-1203C24553AB}" srcOrd="8" destOrd="0" presId="urn:microsoft.com/office/officeart/2018/2/layout/IconLabelList"/>
    <dgm:cxn modelId="{CDB90DF1-6EF7-BE46-A875-366C33BA58D0}" type="presParOf" srcId="{AC4A7C25-875E-4759-B55F-1203C24553AB}" destId="{43C7CB1A-5A52-458E-8242-E919F0B1DC5A}" srcOrd="0" destOrd="0" presId="urn:microsoft.com/office/officeart/2018/2/layout/IconLabelList"/>
    <dgm:cxn modelId="{89D96D17-8244-854F-8208-0BEF53D383A1}" type="presParOf" srcId="{AC4A7C25-875E-4759-B55F-1203C24553AB}" destId="{273E5534-DF19-4F20-9A72-B77304275543}" srcOrd="1" destOrd="0" presId="urn:microsoft.com/office/officeart/2018/2/layout/IconLabelList"/>
    <dgm:cxn modelId="{DFB9BDCA-7635-EB47-8A35-8A6A807DBDDA}" type="presParOf" srcId="{AC4A7C25-875E-4759-B55F-1203C24553AB}" destId="{FA4291B0-EA61-480A-ACD8-95BBBDD54C6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B11C1-5E46-4692-BB91-CB805F0CFF78}">
      <dsp:nvSpPr>
        <dsp:cNvPr id="0" name=""/>
        <dsp:cNvSpPr/>
      </dsp:nvSpPr>
      <dsp:spPr>
        <a:xfrm>
          <a:off x="469941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B764F-AE3D-4C5D-B88F-1B7498DB70A1}">
      <dsp:nvSpPr>
        <dsp:cNvPr id="0" name=""/>
        <dsp:cNvSpPr/>
      </dsp:nvSpPr>
      <dsp:spPr>
        <a:xfrm>
          <a:off x="2495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1. Histoire</a:t>
          </a:r>
          <a:endParaRPr lang="en-US" sz="2400" kern="1200"/>
        </a:p>
      </dsp:txBody>
      <dsp:txXfrm>
        <a:off x="2495" y="1978925"/>
        <a:ext cx="1699804" cy="679921"/>
      </dsp:txXfrm>
    </dsp:sp>
    <dsp:sp modelId="{843D6BAC-1373-4B3E-ADFF-5A1811E7728B}">
      <dsp:nvSpPr>
        <dsp:cNvPr id="0" name=""/>
        <dsp:cNvSpPr/>
      </dsp:nvSpPr>
      <dsp:spPr>
        <a:xfrm>
          <a:off x="2467211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E4712-7D29-47AF-86CD-A647315B71E6}">
      <dsp:nvSpPr>
        <dsp:cNvPr id="0" name=""/>
        <dsp:cNvSpPr/>
      </dsp:nvSpPr>
      <dsp:spPr>
        <a:xfrm>
          <a:off x="1999765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2. Economie</a:t>
          </a:r>
          <a:endParaRPr lang="en-US" sz="2400" kern="1200"/>
        </a:p>
      </dsp:txBody>
      <dsp:txXfrm>
        <a:off x="1999765" y="1978925"/>
        <a:ext cx="1699804" cy="679921"/>
      </dsp:txXfrm>
    </dsp:sp>
    <dsp:sp modelId="{EE7A7A68-472C-4EF3-B24D-F3EE603F6C1D}">
      <dsp:nvSpPr>
        <dsp:cNvPr id="0" name=""/>
        <dsp:cNvSpPr/>
      </dsp:nvSpPr>
      <dsp:spPr>
        <a:xfrm>
          <a:off x="4464482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75EC92-8600-46F6-A5EE-9A4338170D70}">
      <dsp:nvSpPr>
        <dsp:cNvPr id="0" name=""/>
        <dsp:cNvSpPr/>
      </dsp:nvSpPr>
      <dsp:spPr>
        <a:xfrm>
          <a:off x="3997036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3. Droit d’auteur</a:t>
          </a:r>
        </a:p>
      </dsp:txBody>
      <dsp:txXfrm>
        <a:off x="3997036" y="1978925"/>
        <a:ext cx="1699804" cy="679921"/>
      </dsp:txXfrm>
    </dsp:sp>
    <dsp:sp modelId="{209D3EAA-3A47-435D-A2F3-5DBB0ACB07BE}">
      <dsp:nvSpPr>
        <dsp:cNvPr id="0" name=""/>
        <dsp:cNvSpPr/>
      </dsp:nvSpPr>
      <dsp:spPr>
        <a:xfrm>
          <a:off x="6461752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C12B5-D340-4110-AA2D-6FC47EDD86B6}">
      <dsp:nvSpPr>
        <dsp:cNvPr id="0" name=""/>
        <dsp:cNvSpPr/>
      </dsp:nvSpPr>
      <dsp:spPr>
        <a:xfrm>
          <a:off x="5994306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4. Contrats</a:t>
          </a:r>
        </a:p>
      </dsp:txBody>
      <dsp:txXfrm>
        <a:off x="5994306" y="1978925"/>
        <a:ext cx="1699804" cy="679921"/>
      </dsp:txXfrm>
    </dsp:sp>
    <dsp:sp modelId="{43C7CB1A-5A52-458E-8242-E919F0B1DC5A}">
      <dsp:nvSpPr>
        <dsp:cNvPr id="0" name=""/>
        <dsp:cNvSpPr/>
      </dsp:nvSpPr>
      <dsp:spPr>
        <a:xfrm>
          <a:off x="8641284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291B0-EA61-480A-ACD8-95BBBDD54C62}">
      <dsp:nvSpPr>
        <dsp:cNvPr id="0" name=""/>
        <dsp:cNvSpPr/>
      </dsp:nvSpPr>
      <dsp:spPr>
        <a:xfrm>
          <a:off x="7991577" y="1978925"/>
          <a:ext cx="2064327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5. Définition </a:t>
          </a:r>
        </a:p>
      </dsp:txBody>
      <dsp:txXfrm>
        <a:off x="7991577" y="1978925"/>
        <a:ext cx="2064327" cy="6799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B11C1-5E46-4692-BB91-CB805F0CFF78}">
      <dsp:nvSpPr>
        <dsp:cNvPr id="0" name=""/>
        <dsp:cNvSpPr/>
      </dsp:nvSpPr>
      <dsp:spPr>
        <a:xfrm>
          <a:off x="469941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B764F-AE3D-4C5D-B88F-1B7498DB70A1}">
      <dsp:nvSpPr>
        <dsp:cNvPr id="0" name=""/>
        <dsp:cNvSpPr/>
      </dsp:nvSpPr>
      <dsp:spPr>
        <a:xfrm>
          <a:off x="2495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1. Histoire</a:t>
          </a:r>
          <a:endParaRPr lang="en-US" sz="2400" kern="1200"/>
        </a:p>
      </dsp:txBody>
      <dsp:txXfrm>
        <a:off x="2495" y="1978925"/>
        <a:ext cx="1699804" cy="679921"/>
      </dsp:txXfrm>
    </dsp:sp>
    <dsp:sp modelId="{843D6BAC-1373-4B3E-ADFF-5A1811E7728B}">
      <dsp:nvSpPr>
        <dsp:cNvPr id="0" name=""/>
        <dsp:cNvSpPr/>
      </dsp:nvSpPr>
      <dsp:spPr>
        <a:xfrm>
          <a:off x="2467211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E4712-7D29-47AF-86CD-A647315B71E6}">
      <dsp:nvSpPr>
        <dsp:cNvPr id="0" name=""/>
        <dsp:cNvSpPr/>
      </dsp:nvSpPr>
      <dsp:spPr>
        <a:xfrm>
          <a:off x="1999765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2. Economie</a:t>
          </a:r>
          <a:endParaRPr lang="en-US" sz="2400" kern="1200"/>
        </a:p>
      </dsp:txBody>
      <dsp:txXfrm>
        <a:off x="1999765" y="1978925"/>
        <a:ext cx="1699804" cy="679921"/>
      </dsp:txXfrm>
    </dsp:sp>
    <dsp:sp modelId="{EE7A7A68-472C-4EF3-B24D-F3EE603F6C1D}">
      <dsp:nvSpPr>
        <dsp:cNvPr id="0" name=""/>
        <dsp:cNvSpPr/>
      </dsp:nvSpPr>
      <dsp:spPr>
        <a:xfrm>
          <a:off x="4464482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75EC92-8600-46F6-A5EE-9A4338170D70}">
      <dsp:nvSpPr>
        <dsp:cNvPr id="0" name=""/>
        <dsp:cNvSpPr/>
      </dsp:nvSpPr>
      <dsp:spPr>
        <a:xfrm>
          <a:off x="3997036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3. Droits d’auteurs</a:t>
          </a:r>
        </a:p>
      </dsp:txBody>
      <dsp:txXfrm>
        <a:off x="3997036" y="1978925"/>
        <a:ext cx="1699804" cy="679921"/>
      </dsp:txXfrm>
    </dsp:sp>
    <dsp:sp modelId="{209D3EAA-3A47-435D-A2F3-5DBB0ACB07BE}">
      <dsp:nvSpPr>
        <dsp:cNvPr id="0" name=""/>
        <dsp:cNvSpPr/>
      </dsp:nvSpPr>
      <dsp:spPr>
        <a:xfrm>
          <a:off x="6461752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C12B5-D340-4110-AA2D-6FC47EDD86B6}">
      <dsp:nvSpPr>
        <dsp:cNvPr id="0" name=""/>
        <dsp:cNvSpPr/>
      </dsp:nvSpPr>
      <dsp:spPr>
        <a:xfrm>
          <a:off x="5994306" y="1978925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4. Contrats</a:t>
          </a:r>
        </a:p>
      </dsp:txBody>
      <dsp:txXfrm>
        <a:off x="5994306" y="1978925"/>
        <a:ext cx="1699804" cy="679921"/>
      </dsp:txXfrm>
    </dsp:sp>
    <dsp:sp modelId="{43C7CB1A-5A52-458E-8242-E919F0B1DC5A}">
      <dsp:nvSpPr>
        <dsp:cNvPr id="0" name=""/>
        <dsp:cNvSpPr/>
      </dsp:nvSpPr>
      <dsp:spPr>
        <a:xfrm>
          <a:off x="8641284" y="958997"/>
          <a:ext cx="764912" cy="76491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291B0-EA61-480A-ACD8-95BBBDD54C62}">
      <dsp:nvSpPr>
        <dsp:cNvPr id="0" name=""/>
        <dsp:cNvSpPr/>
      </dsp:nvSpPr>
      <dsp:spPr>
        <a:xfrm>
          <a:off x="7991577" y="1978925"/>
          <a:ext cx="2064327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5. Définition </a:t>
          </a:r>
        </a:p>
      </dsp:txBody>
      <dsp:txXfrm>
        <a:off x="7991577" y="1978925"/>
        <a:ext cx="2064327" cy="679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FAEA-61E7-FD4F-A63E-3E5B7A17944B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C03DA-D8A3-F44B-91B6-0F6C33729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396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58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70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20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44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83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59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9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6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19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5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AF2C25D-3CFB-F94F-8859-B5B99A60D9DE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27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C84B8E-16E8-4E54-B4AC-84CE51595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5A1C3B-4F88-1148-94A6-4F1038E11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110054"/>
            <a:ext cx="6558608" cy="4580300"/>
          </a:xfrm>
        </p:spPr>
        <p:txBody>
          <a:bodyPr>
            <a:normAutofit/>
          </a:bodyPr>
          <a:lstStyle/>
          <a:p>
            <a:pPr algn="r"/>
            <a:r>
              <a:rPr lang="fr-FR" sz="8800"/>
              <a:t>ESAVL</a:t>
            </a:r>
            <a:br>
              <a:rPr lang="fr-FR" sz="8800" b="1"/>
            </a:br>
            <a:r>
              <a:rPr lang="fr-FR" sz="8800" b="1">
                <a:latin typeface="+mn-lt"/>
              </a:rPr>
              <a:t>LE DROIT DES ARTISTES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ECE9EEEA-5DB7-4DC7-AF9F-74D1C19B7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99147-B958-49C0-9BE2-65BDD892F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300AB5-50EE-F44E-B8A1-8D3D951C5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1947" y="1678210"/>
            <a:ext cx="2989007" cy="3443988"/>
          </a:xfrm>
        </p:spPr>
        <p:txBody>
          <a:bodyPr anchor="ctr">
            <a:normAutofit/>
          </a:bodyPr>
          <a:lstStyle/>
          <a:p>
            <a:endParaRPr lang="fr-FR" sz="1600">
              <a:solidFill>
                <a:srgbClr val="000000"/>
              </a:solidFill>
            </a:endParaRPr>
          </a:p>
          <a:p>
            <a:r>
              <a:rPr lang="fr-FR" sz="1600">
                <a:solidFill>
                  <a:srgbClr val="000000"/>
                </a:solidFill>
              </a:rPr>
              <a:t>Christophe MENIER</a:t>
            </a:r>
          </a:p>
          <a:p>
            <a:endParaRPr lang="fr-FR" sz="1600">
              <a:solidFill>
                <a:srgbClr val="000000"/>
              </a:solidFill>
            </a:endParaRPr>
          </a:p>
          <a:p>
            <a:r>
              <a:rPr lang="fr-FR" sz="1600" i="1">
                <a:solidFill>
                  <a:srgbClr val="000000"/>
                </a:solidFill>
              </a:rPr>
              <a:t>Avocat au Barreau de Namur</a:t>
            </a:r>
          </a:p>
          <a:p>
            <a:r>
              <a:rPr lang="fr-FR" sz="1600" i="1">
                <a:solidFill>
                  <a:srgbClr val="000000"/>
                </a:solidFill>
              </a:rPr>
              <a:t>Diplômé du Conservatoire Royal de Liège</a:t>
            </a:r>
          </a:p>
          <a:p>
            <a:r>
              <a:rPr lang="fr-FR" sz="1600" i="1">
                <a:solidFill>
                  <a:srgbClr val="000000"/>
                </a:solidFill>
              </a:rPr>
              <a:t>Certificat en direction administrative et financière d’ASBL</a:t>
            </a:r>
          </a:p>
          <a:p>
            <a:r>
              <a:rPr lang="fr-FR" sz="1600" i="1">
                <a:solidFill>
                  <a:srgbClr val="000000"/>
                </a:solidFill>
              </a:rPr>
              <a:t>Certificat en entrepreneuriat culturel</a:t>
            </a:r>
          </a:p>
          <a:p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EF70505D-EC2C-4D1A-86DE-25837780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DF20BDF-18D7-4E94-9BA1-9CEB40470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46920" y="5257800"/>
            <a:chExt cx="1080904" cy="108090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8F42242-4089-4E5D-95C3-C113C73DA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46920" y="5257800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96F87F1-ABB5-42FB-86BD-EED111CD3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55011" y="5365890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698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§2. Le droit de suite (3)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400" b="1" i="1" dirty="0"/>
              <a:t>(2°) Un acte de revente</a:t>
            </a:r>
          </a:p>
          <a:p>
            <a:pPr algn="just">
              <a:buFontTx/>
              <a:buChar char="-"/>
            </a:pPr>
            <a:r>
              <a:rPr lang="fr-FR" sz="2400" dirty="0"/>
              <a:t>Il faut une vente, qui a lieu après la première cession au cours de laquelle intervient en tant que vendeur, acheteur ou intermédiaire, un professionnel du marché de l’art</a:t>
            </a:r>
          </a:p>
          <a:p>
            <a:pPr marL="0" indent="0" algn="just">
              <a:buNone/>
            </a:pPr>
            <a:r>
              <a:rPr lang="fr-FR" sz="2400" dirty="0"/>
              <a:t>- Peu aussi être après un don</a:t>
            </a:r>
          </a:p>
          <a:p>
            <a:pPr marL="0" indent="0" algn="just">
              <a:buNone/>
            </a:pPr>
            <a:r>
              <a:rPr lang="fr-FR" sz="2400" b="1" i="1" dirty="0"/>
              <a:t>(3°) Seuils d’application</a:t>
            </a:r>
          </a:p>
          <a:p>
            <a:pPr algn="just">
              <a:buFontTx/>
              <a:buChar char="-"/>
            </a:pPr>
            <a:r>
              <a:rPr lang="fr-FR" sz="2400" dirty="0"/>
              <a:t>Le prix de vente (net) doit être de minimum 2000 euros ; en dessous, aucun droit de suite n’est dû</a:t>
            </a:r>
          </a:p>
          <a:p>
            <a:pPr algn="just">
              <a:buFontTx/>
              <a:buChar char="-"/>
            </a:pPr>
            <a:r>
              <a:rPr lang="fr-FR" sz="2400" dirty="0"/>
              <a:t>Exception : en cas de revente inférieur ou égale à 10.000 euros dans les trois ans de l’œuvre achetée directement à l’artiste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102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§2. Le droit de suite (4)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fr-FR" sz="3200" b="1" dirty="0"/>
              <a:t>C. </a:t>
            </a:r>
            <a:r>
              <a:rPr lang="fr-FR" sz="3400" b="1" u="sng" dirty="0"/>
              <a:t>Taux</a:t>
            </a:r>
          </a:p>
          <a:p>
            <a:pPr marL="0" indent="0" algn="just">
              <a:buNone/>
            </a:pPr>
            <a:r>
              <a:rPr lang="fr-BE" sz="3200" dirty="0"/>
              <a:t>- Le droit de suite est calculé sur le prix de vente hors taxe (inclus frais administratifs et honoraires des personnes intervenant à la revente) et son montant est fixé comme suit :</a:t>
            </a:r>
          </a:p>
          <a:p>
            <a:pPr lvl="1" algn="just">
              <a:buFontTx/>
              <a:buChar char="-"/>
            </a:pPr>
            <a:r>
              <a:rPr lang="fr-BE" sz="2800" dirty="0"/>
              <a:t>4 % pour la tranche du prix de vente jusqu’à 50.000 € </a:t>
            </a:r>
          </a:p>
          <a:p>
            <a:pPr lvl="1" algn="just">
              <a:buFontTx/>
              <a:buChar char="-"/>
            </a:pPr>
            <a:r>
              <a:rPr lang="fr-BE" sz="2800" dirty="0"/>
              <a:t>3 % pour la tranche du prix de vente comprise entre 50.000,01 € et 200.000 €</a:t>
            </a:r>
          </a:p>
          <a:p>
            <a:pPr lvl="1" algn="just">
              <a:buFontTx/>
              <a:buChar char="-"/>
            </a:pPr>
            <a:r>
              <a:rPr lang="fr-BE" sz="2800" dirty="0"/>
              <a:t>1 % pour la tranche du prix de vente comprise entre 200.000,01 € et 350.000 € ;</a:t>
            </a:r>
          </a:p>
          <a:p>
            <a:pPr lvl="1" algn="just">
              <a:buFontTx/>
              <a:buChar char="-"/>
            </a:pPr>
            <a:r>
              <a:rPr lang="fr-BE" sz="2800" dirty="0"/>
              <a:t>0,5 % pour la tranche du prix de vente comprise entre 350.000,01 € et 500.000 € ;</a:t>
            </a:r>
          </a:p>
          <a:p>
            <a:pPr lvl="1" algn="just">
              <a:buFontTx/>
              <a:buChar char="-"/>
            </a:pPr>
            <a:r>
              <a:rPr lang="fr-BE" sz="2800" dirty="0"/>
              <a:t>0,25 % pour la tranche du prix de vente dépassant 500.000 €.</a:t>
            </a:r>
          </a:p>
          <a:p>
            <a:pPr marL="0" indent="0" algn="just">
              <a:buNone/>
            </a:pPr>
            <a:r>
              <a:rPr lang="fr-BE" sz="3200" dirty="0"/>
              <a:t>- Toutefois, le montant total du droit ne peut dépasser 12.500 € par œuvre.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389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§2. Le droit de suite (5)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3"/>
            <a:ext cx="10058400" cy="36102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600" b="1" dirty="0"/>
              <a:t>D. </a:t>
            </a:r>
            <a:r>
              <a:rPr lang="fr-FR" sz="2600" b="1" u="sng" dirty="0"/>
              <a:t>Le bénéficiaire et le débiteur du droit de suite</a:t>
            </a:r>
          </a:p>
          <a:p>
            <a:pPr algn="just">
              <a:buFontTx/>
              <a:buChar char="-"/>
            </a:pPr>
            <a:r>
              <a:rPr lang="fr-FR" sz="2200" dirty="0"/>
              <a:t>L’artiste est le bénéficiaire : il ne peut le céder ni y renoncer par avance (nullité de toute convention contraire)</a:t>
            </a:r>
          </a:p>
          <a:p>
            <a:pPr algn="just">
              <a:buFontTx/>
              <a:buChar char="-"/>
            </a:pPr>
            <a:r>
              <a:rPr lang="fr-FR" sz="2200" dirty="0"/>
              <a:t>Droit de suite cessible aux ayants droits</a:t>
            </a:r>
          </a:p>
          <a:p>
            <a:pPr algn="just">
              <a:buFontTx/>
              <a:buChar char="-"/>
            </a:pPr>
            <a:r>
              <a:rPr lang="fr-FR" sz="2200" dirty="0"/>
              <a:t>Peut réclamer le paiement lors de la revente de ses œuvres, tant au vendeur qu’à l’intermédiaire, tenus solidairement</a:t>
            </a:r>
          </a:p>
          <a:p>
            <a:pPr algn="just">
              <a:buFontTx/>
              <a:buChar char="-"/>
            </a:pPr>
            <a:r>
              <a:rPr lang="fr-FR" sz="2200" dirty="0"/>
              <a:t>Il peut confier la gestion de son droit de suite à une société d’auteurs (SOFAM)</a:t>
            </a:r>
          </a:p>
          <a:p>
            <a:pPr algn="just">
              <a:buFontTx/>
              <a:buChar char="-"/>
            </a:pPr>
            <a:r>
              <a:rPr lang="fr-FR" sz="2200" dirty="0"/>
              <a:t>Une fois par an, publication des œuvres ayant fait l’objet d’une revente et de la liste des auteurs ayant perçu des droits de suite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3532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just"/>
            <a:r>
              <a:rPr lang="fr-FR" sz="4800" cap="small" dirty="0">
                <a:solidFill>
                  <a:srgbClr val="0070C0"/>
                </a:solidFill>
              </a:rPr>
              <a:t>Questions d’examen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43372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/>
              <a:t>Expliquez le droit à l’image (</a:t>
            </a:r>
            <a:r>
              <a:rPr lang="fr-FR" b="1" dirty="0">
                <a:solidFill>
                  <a:srgbClr val="0070C0"/>
                </a:solidFill>
              </a:rPr>
              <a:t>question de restitution</a:t>
            </a:r>
            <a:r>
              <a:rPr lang="fr-FR" b="1" dirty="0"/>
              <a:t>)</a:t>
            </a:r>
          </a:p>
          <a:p>
            <a:pPr marL="0" indent="0" algn="just">
              <a:buNone/>
            </a:pPr>
            <a:r>
              <a:rPr lang="fr-FR" b="1" dirty="0"/>
              <a:t>Expliquez le droit de suite (sans les montants chiffrés) (</a:t>
            </a:r>
            <a:r>
              <a:rPr lang="fr-FR" b="1" dirty="0">
                <a:solidFill>
                  <a:srgbClr val="0070C0"/>
                </a:solidFill>
              </a:rPr>
              <a:t>question de restitution</a:t>
            </a:r>
            <a:r>
              <a:rPr lang="fr-FR" b="1" dirty="0"/>
              <a:t>)</a:t>
            </a:r>
          </a:p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394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55436-9097-6B46-A0C5-5302BB3A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b="1"/>
              <a:t>PARTIE 1. LA PROFESSION D’ARTISTE </a:t>
            </a:r>
            <a:endParaRPr lang="fr-FR" b="1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5BD79AD-8707-4A90-A68D-B40B2CE51A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04133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CB916-5E67-804F-926C-245931458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b="1" dirty="0"/>
              <a:t>Section 1. Règles contractuelles visant les droits d’auteur</a:t>
            </a:r>
          </a:p>
          <a:p>
            <a:pPr marL="0" indent="0">
              <a:buNone/>
            </a:pPr>
            <a:r>
              <a:rPr lang="fr-FR" sz="2400" b="1" dirty="0"/>
              <a:t>Section 2. Les contrats spécifiques en matière d’édition</a:t>
            </a:r>
          </a:p>
          <a:p>
            <a:pPr marL="0" indent="0">
              <a:buNone/>
            </a:pPr>
            <a:r>
              <a:rPr lang="fr-FR" sz="2400" b="1" dirty="0"/>
              <a:t>Section 3. Les contrats spécifiques en matière d’arts plastiques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83A60D8-345E-DC46-9238-27B706A0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fr-FR" sz="2800" b="1" u="sng" cap="small" dirty="0">
                <a:solidFill>
                  <a:schemeClr val="bg1">
                    <a:shade val="97000"/>
                    <a:satMod val="150000"/>
                  </a:schemeClr>
                </a:solidFill>
                <a:latin typeface="+mn-lt"/>
              </a:rPr>
              <a:t>Chapitre 4. Contrats</a:t>
            </a:r>
          </a:p>
        </p:txBody>
      </p:sp>
    </p:spTree>
    <p:extLst>
      <p:ext uri="{BB962C8B-B14F-4D97-AF65-F5344CB8AC3E}">
        <p14:creationId xmlns:p14="http://schemas.microsoft.com/office/powerpoint/2010/main" val="165110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C955436-9097-6B46-A0C5-5302BB3A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fr-FR" sz="6000" b="1" dirty="0"/>
              <a:t>PLAN DU COURS</a:t>
            </a:r>
            <a:endParaRPr lang="fr-FR" sz="6000" b="1" dirty="0">
              <a:latin typeface="+mn-lt"/>
            </a:endParaRPr>
          </a:p>
        </p:txBody>
      </p:sp>
      <p:sp>
        <p:nvSpPr>
          <p:cNvPr id="38" name="Espace réservé du contenu 2">
            <a:extLst>
              <a:ext uri="{FF2B5EF4-FFF2-40B4-BE49-F238E27FC236}">
                <a16:creationId xmlns:a16="http://schemas.microsoft.com/office/drawing/2014/main" id="{D8110846-A306-7843-BF1C-F99EA5C36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BE" b="1" u="sng" dirty="0"/>
              <a:t>PARTIE 1</a:t>
            </a:r>
            <a:r>
              <a:rPr lang="fr-BE" b="1" dirty="0"/>
              <a:t>. </a:t>
            </a:r>
          </a:p>
          <a:p>
            <a:pPr marL="0" indent="0">
              <a:buNone/>
            </a:pPr>
            <a:r>
              <a:rPr lang="fr-BE" b="1" dirty="0"/>
              <a:t>LA PROFESSION D’ARTISTE</a:t>
            </a:r>
          </a:p>
          <a:p>
            <a:pPr marL="0" indent="0">
              <a:buNone/>
            </a:pPr>
            <a:r>
              <a:rPr lang="fr-BE" dirty="0"/>
              <a:t>(cours 1 à 5)</a:t>
            </a:r>
          </a:p>
          <a:p>
            <a:pPr marL="0" indent="0">
              <a:buNone/>
            </a:pPr>
            <a:r>
              <a:rPr lang="fr-FR" b="1" u="sng" dirty="0"/>
              <a:t>PARTIE 2</a:t>
            </a:r>
            <a:r>
              <a:rPr lang="fr-FR" b="1" dirty="0"/>
              <a:t>. </a:t>
            </a:r>
          </a:p>
          <a:p>
            <a:pPr marL="0" indent="0">
              <a:buNone/>
            </a:pPr>
            <a:r>
              <a:rPr lang="fr-FR" b="1" dirty="0"/>
              <a:t>ASPECTS SOCIAUX ET SALARIAUX DES ACTIVITES ARTISTIQUES </a:t>
            </a:r>
          </a:p>
          <a:p>
            <a:pPr marL="0" indent="0">
              <a:buNone/>
            </a:pPr>
            <a:r>
              <a:rPr lang="fr-FR" dirty="0"/>
              <a:t>(cours 6 à 11)</a:t>
            </a:r>
          </a:p>
          <a:p>
            <a:pPr marL="0" indent="0">
              <a:buNone/>
            </a:pPr>
            <a:r>
              <a:rPr lang="fr-FR" b="1" u="sng" dirty="0"/>
              <a:t>PARTIE 3</a:t>
            </a:r>
            <a:r>
              <a:rPr lang="fr-FR" b="1" dirty="0"/>
              <a:t>. </a:t>
            </a:r>
          </a:p>
          <a:p>
            <a:pPr marL="0" indent="0">
              <a:buNone/>
            </a:pPr>
            <a:r>
              <a:rPr lang="fr-FR" b="1" dirty="0"/>
              <a:t>ARTISTES ET PRESTATIONS SOCIALES </a:t>
            </a:r>
          </a:p>
          <a:p>
            <a:pPr marL="0" indent="0">
              <a:buNone/>
            </a:pPr>
            <a:r>
              <a:rPr lang="fr-FR" dirty="0"/>
              <a:t>(cours 12 à 15)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7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55436-9097-6B46-A0C5-5302BB3A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b="1"/>
              <a:t>PARTIE 1. LA PROFESSION D’ARTISTE </a:t>
            </a:r>
            <a:endParaRPr lang="fr-FR" b="1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5BD79AD-8707-4A90-A68D-B40B2CE51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70859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3473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CB916-5E67-804F-926C-245931458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b="1" dirty="0"/>
              <a:t>Section 1. Cadre légal</a:t>
            </a:r>
          </a:p>
          <a:p>
            <a:pPr marL="0" indent="0">
              <a:buNone/>
            </a:pPr>
            <a:r>
              <a:rPr lang="fr-FR" sz="2400" b="1" dirty="0"/>
              <a:t>Section 2. Les deux conceptions du droit d’auteur</a:t>
            </a:r>
          </a:p>
          <a:p>
            <a:pPr marL="0" indent="0">
              <a:buNone/>
            </a:pPr>
            <a:r>
              <a:rPr lang="fr-FR" sz="2400" b="1" dirty="0"/>
              <a:t>Section 3. Champ d’application</a:t>
            </a:r>
          </a:p>
          <a:p>
            <a:pPr marL="0" indent="0">
              <a:buNone/>
            </a:pPr>
            <a:r>
              <a:rPr lang="fr-FR" sz="2400" b="1" dirty="0"/>
              <a:t>Section 4. Définition de l’œuvre </a:t>
            </a:r>
          </a:p>
          <a:p>
            <a:pPr marL="0" indent="0">
              <a:buNone/>
            </a:pPr>
            <a:r>
              <a:rPr lang="fr-FR" sz="2400" b="1" dirty="0"/>
              <a:t>Section 5. La qualité d’auteur</a:t>
            </a:r>
          </a:p>
          <a:p>
            <a:pPr marL="0" indent="0">
              <a:buNone/>
            </a:pPr>
            <a:r>
              <a:rPr lang="fr-FR" sz="2400" b="1" dirty="0"/>
              <a:t>Section 6. Les droits de l’auteur</a:t>
            </a:r>
          </a:p>
          <a:p>
            <a:pPr marL="0" indent="0">
              <a:buNone/>
            </a:pPr>
            <a:r>
              <a:rPr lang="fr-FR" sz="2400" b="1" dirty="0"/>
              <a:t>Section 7. Les autres droits intellectuels courants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83A60D8-345E-DC46-9238-27B706A0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fr-FR" sz="2800" b="1" u="sng" cap="small" dirty="0">
                <a:solidFill>
                  <a:schemeClr val="bg1">
                    <a:shade val="97000"/>
                    <a:satMod val="150000"/>
                  </a:schemeClr>
                </a:solidFill>
                <a:latin typeface="+mn-lt"/>
              </a:rPr>
              <a:t>Chapitre 3. Droit d’auteur</a:t>
            </a:r>
          </a:p>
        </p:txBody>
      </p:sp>
    </p:spTree>
    <p:extLst>
      <p:ext uri="{BB962C8B-B14F-4D97-AF65-F5344CB8AC3E}">
        <p14:creationId xmlns:p14="http://schemas.microsoft.com/office/powerpoint/2010/main" val="143034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fr-FR" dirty="0"/>
              <a:t>Section 7. </a:t>
            </a:r>
            <a:br>
              <a:rPr lang="fr-FR" dirty="0"/>
            </a:br>
            <a:r>
              <a:rPr lang="fr-FR" dirty="0"/>
              <a:t>Les autres droits intellectuels courants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dirty="0"/>
              <a:t>§1. Le droit à l’image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(§2. Les droits voisins)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§3. Le droit de suite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(§4. Les licences obligatoires)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(§5. Le droit des marques et modèles)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0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§1. Le droit à l’image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A. </a:t>
            </a:r>
            <a:r>
              <a:rPr lang="fr-FR" sz="2400" b="1" u="sng" dirty="0"/>
              <a:t>Le droit du modèle</a:t>
            </a:r>
          </a:p>
          <a:p>
            <a:pPr algn="just">
              <a:buFontTx/>
              <a:buChar char="-"/>
            </a:pPr>
            <a:r>
              <a:rPr lang="fr-FR" dirty="0"/>
              <a:t>Il faut en principe autorisation d’une personne représentée dans un portrait (ancien art. 10 loi 1994) avant de le reproduire</a:t>
            </a:r>
          </a:p>
          <a:p>
            <a:pPr algn="just">
              <a:buFontTx/>
              <a:buChar char="-"/>
            </a:pPr>
            <a:r>
              <a:rPr lang="fr-FR" dirty="0"/>
              <a:t>Droit personnel (hors commerce) – transmissible - 20 ans après décès</a:t>
            </a:r>
          </a:p>
          <a:p>
            <a:pPr marL="0" indent="0">
              <a:buNone/>
            </a:pPr>
            <a:r>
              <a:rPr lang="fr-FR" sz="2400" b="1" dirty="0"/>
              <a:t>B. </a:t>
            </a:r>
            <a:r>
              <a:rPr lang="fr-FR" sz="2400" b="1" u="sng" dirty="0"/>
              <a:t>Limitation au droit de reproduction/de communication</a:t>
            </a:r>
          </a:p>
          <a:p>
            <a:pPr>
              <a:buFontTx/>
              <a:buChar char="-"/>
            </a:pPr>
            <a:r>
              <a:rPr lang="fr-FR" dirty="0"/>
              <a:t>Protection que si personnes identifiables</a:t>
            </a:r>
          </a:p>
          <a:p>
            <a:pPr>
              <a:buFontTx/>
              <a:buChar char="-"/>
            </a:pPr>
            <a:r>
              <a:rPr lang="fr-FR" dirty="0"/>
              <a:t>Exceptions</a:t>
            </a:r>
          </a:p>
          <a:p>
            <a:pPr>
              <a:buFontTx/>
              <a:buChar char="-"/>
            </a:pPr>
            <a:r>
              <a:rPr lang="fr-FR" dirty="0"/>
              <a:t>Ex. </a:t>
            </a:r>
            <a:r>
              <a:rPr lang="fr-FR" b="1" u="sng" dirty="0"/>
              <a:t>Couple Sarkozy</a:t>
            </a:r>
            <a:r>
              <a:rPr lang="fr-FR" dirty="0"/>
              <a:t> repris du journal Le Parisien =&gt; accompagne nouveau slogan publicitaire de </a:t>
            </a:r>
            <a:r>
              <a:rPr lang="fr-FR" dirty="0" err="1"/>
              <a:t>Ryanair</a:t>
            </a:r>
            <a:r>
              <a:rPr lang="fr-FR" dirty="0"/>
              <a:t> (retrait publicité et 1 euro symbolique)</a:t>
            </a:r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68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7FF924-8DA0-4BE9-8C7E-095B0EC13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6502" y="0"/>
            <a:ext cx="6125497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10" descr="Une image contenant texte, journal, livre, signe&#10;&#10;Description générée automatiquement">
            <a:extLst>
              <a:ext uri="{FF2B5EF4-FFF2-40B4-BE49-F238E27FC236}">
                <a16:creationId xmlns:a16="http://schemas.microsoft.com/office/drawing/2014/main" id="{AE187473-F647-4045-BD72-40EF19ECEB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921410"/>
            <a:ext cx="5112461" cy="502544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0EECD0-EA64-4BA7-9ABF-0EAA0C85E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9" y="2121408"/>
            <a:ext cx="5299585" cy="4050792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b="1" dirty="0"/>
              <a:t>Sarkozy / Ryanair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029B4A8-2CF0-48DC-B29E-F3B62EDDC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1DA811-F7AE-460D-9891-57F221994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747795E-BBFD-44B4-892D-2054745A8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43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§2. Le droit de suite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600" b="1" dirty="0"/>
              <a:t>A. </a:t>
            </a:r>
            <a:r>
              <a:rPr lang="fr-FR" sz="2600" b="1" u="sng" dirty="0"/>
              <a:t>Définition</a:t>
            </a:r>
          </a:p>
          <a:p>
            <a:pPr algn="just">
              <a:buFontTx/>
              <a:buChar char="-"/>
            </a:pPr>
            <a:r>
              <a:rPr lang="fr-FR" sz="2400" dirty="0"/>
              <a:t>Définition : </a:t>
            </a:r>
            <a:r>
              <a:rPr lang="fr-BE" sz="2400" dirty="0"/>
              <a:t>rémunération dont bénéficient les auteurs d’œuvres graphiques et plastiques originales à l’occasion des reventes du support de l’</a:t>
            </a:r>
            <a:r>
              <a:rPr lang="fr-BE" sz="2400" dirty="0" err="1"/>
              <a:t>oeuvre</a:t>
            </a:r>
            <a:r>
              <a:rPr lang="fr-BE" sz="2400" dirty="0"/>
              <a:t> par l’intermédiaire d’un professionnel du marché de l’art : vente aux enchères, vente en galerie, par un antiquaire etc. (par architecture)</a:t>
            </a:r>
          </a:p>
          <a:p>
            <a:pPr algn="just">
              <a:buFontTx/>
              <a:buChar char="-"/>
            </a:pPr>
            <a:r>
              <a:rPr lang="fr-BE" sz="2400" dirty="0"/>
              <a:t>Le droit de suite est un droit inaliénable auquel il ne peut être renoncé : il donne lieu à l’établissement d’un droit légalement prévu </a:t>
            </a:r>
          </a:p>
          <a:p>
            <a:pPr algn="just">
              <a:buFontTx/>
              <a:buChar char="-"/>
            </a:pPr>
            <a:r>
              <a:rPr lang="fr-BE" sz="2400" dirty="0"/>
              <a:t>Créé en 1921 en Belgique et reconnu aujourd’hui dans plus de 60 pays, le droit de suite est profondément modifié depuis le 1er novembre 2007</a:t>
            </a:r>
            <a:endParaRPr lang="fr-FR" sz="2400" dirty="0"/>
          </a:p>
          <a:p>
            <a:pPr algn="just">
              <a:buFontTx/>
              <a:buChar char="-"/>
            </a:pPr>
            <a:r>
              <a:rPr lang="fr-FR" sz="2400" dirty="0"/>
              <a:t>L’auteur doit être vivant ou décédé depuis moins de 70 ans et être un ressortissant de l’Union européenne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83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§2. Le droit de suite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B. </a:t>
            </a:r>
            <a:r>
              <a:rPr lang="fr-FR" sz="2400" b="1" u="sng" dirty="0"/>
              <a:t>Conditions d’applications</a:t>
            </a:r>
          </a:p>
          <a:p>
            <a:pPr marL="0" indent="0" algn="just">
              <a:buNone/>
            </a:pPr>
            <a:r>
              <a:rPr lang="fr-FR" sz="2400" b="1" i="1" dirty="0"/>
              <a:t>(1°) Une œuvre d’art graphique ou plastique originale</a:t>
            </a:r>
          </a:p>
          <a:p>
            <a:pPr algn="just">
              <a:buFontTx/>
              <a:buChar char="-"/>
            </a:pPr>
            <a:r>
              <a:rPr lang="fr-FR" sz="2400" dirty="0"/>
              <a:t>Il doit d’agir : </a:t>
            </a:r>
            <a:r>
              <a:rPr lang="fr-BE" sz="2400" dirty="0"/>
              <a:t>tableaux, collages, peintures, dessins, gravures, estampes, lithographies, sculptures, tapisseries, céramiques, verreries et photographies</a:t>
            </a:r>
          </a:p>
          <a:p>
            <a:pPr algn="just">
              <a:buFontTx/>
              <a:buChar char="-"/>
            </a:pPr>
            <a:r>
              <a:rPr lang="fr-BE" sz="2400" dirty="0"/>
              <a:t>Réalisées par l’artiste lui-même</a:t>
            </a:r>
          </a:p>
          <a:p>
            <a:pPr algn="just">
              <a:buFontTx/>
              <a:buChar char="-"/>
            </a:pPr>
            <a:r>
              <a:rPr lang="fr-BE" sz="2400" dirty="0"/>
              <a:t>En quantité limitée (exemplaires numérotés et signés)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354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ype de bois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3906</TotalTime>
  <Words>916</Words>
  <Application>Microsoft Macintosh PowerPoint</Application>
  <PresentationFormat>Grand écran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Calibri</vt:lpstr>
      <vt:lpstr>Rockwell</vt:lpstr>
      <vt:lpstr>Rockwell Condensed</vt:lpstr>
      <vt:lpstr>Rockwell Extra Bold</vt:lpstr>
      <vt:lpstr>Wingdings</vt:lpstr>
      <vt:lpstr>Type de bois</vt:lpstr>
      <vt:lpstr>ESAVL LE DROIT DES ARTISTES</vt:lpstr>
      <vt:lpstr>PLAN DU COURS</vt:lpstr>
      <vt:lpstr>PARTIE 1. LA PROFESSION D’ARTISTE </vt:lpstr>
      <vt:lpstr>Chapitre 3. Droit d’auteur</vt:lpstr>
      <vt:lpstr>Section 7.  Les autres droits intellectuels courants</vt:lpstr>
      <vt:lpstr>§1. Le droit à l’image</vt:lpstr>
      <vt:lpstr>Présentation PowerPoint</vt:lpstr>
      <vt:lpstr>§2. Le droit de suite (1)</vt:lpstr>
      <vt:lpstr>§2. Le droit de suite (2)</vt:lpstr>
      <vt:lpstr>§2. Le droit de suite (3)</vt:lpstr>
      <vt:lpstr>§2. Le droit de suite (4)</vt:lpstr>
      <vt:lpstr>§2. Le droit de suite (5)</vt:lpstr>
      <vt:lpstr>Questions d’examen</vt:lpstr>
      <vt:lpstr>PARTIE 1. LA PROFESSION D’ARTISTE </vt:lpstr>
      <vt:lpstr>Chapitre 4. Contrats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ESAVL  LE DROIT DES ARTISTES</dc:title>
  <dc:creator>menier.avocat@proximus.be</dc:creator>
  <cp:lastModifiedBy>christophe men</cp:lastModifiedBy>
  <cp:revision>68</cp:revision>
  <dcterms:created xsi:type="dcterms:W3CDTF">2020-09-13T19:55:32Z</dcterms:created>
  <dcterms:modified xsi:type="dcterms:W3CDTF">2024-09-30T19:08:23Z</dcterms:modified>
</cp:coreProperties>
</file>